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56"/>
  </p:notesMasterIdLst>
  <p:sldIdLst>
    <p:sldId id="258" r:id="rId2"/>
    <p:sldId id="380" r:id="rId3"/>
    <p:sldId id="291" r:id="rId4"/>
    <p:sldId id="361"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412" r:id="rId19"/>
    <p:sldId id="381" r:id="rId20"/>
    <p:sldId id="336" r:id="rId21"/>
    <p:sldId id="382" r:id="rId22"/>
    <p:sldId id="383" r:id="rId23"/>
    <p:sldId id="385" r:id="rId24"/>
    <p:sldId id="384" r:id="rId25"/>
    <p:sldId id="393" r:id="rId26"/>
    <p:sldId id="387" r:id="rId27"/>
    <p:sldId id="388" r:id="rId28"/>
    <p:sldId id="389" r:id="rId29"/>
    <p:sldId id="390" r:id="rId30"/>
    <p:sldId id="391" r:id="rId31"/>
    <p:sldId id="392" r:id="rId32"/>
    <p:sldId id="386" r:id="rId33"/>
    <p:sldId id="394" r:id="rId34"/>
    <p:sldId id="395" r:id="rId35"/>
    <p:sldId id="413" r:id="rId36"/>
    <p:sldId id="396" r:id="rId37"/>
    <p:sldId id="397" r:id="rId38"/>
    <p:sldId id="398"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4" r:id="rId53"/>
    <p:sldId id="360" r:id="rId54"/>
    <p:sldId id="415"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531D8-5BED-4E9D-B87C-863DD6EC1E9B}" type="datetimeFigureOut">
              <a:rPr lang="nl-BE" smtClean="0"/>
              <a:t>2/10/2021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FF01A-7BF0-4A9B-BD48-D7493CD9C71B}" type="slidenum">
              <a:rPr lang="nl-BE" smtClean="0"/>
              <a:t>‹nr.›</a:t>
            </a:fld>
            <a:endParaRPr lang="nl-BE"/>
          </a:p>
        </p:txBody>
      </p:sp>
    </p:spTree>
    <p:extLst>
      <p:ext uri="{BB962C8B-B14F-4D97-AF65-F5344CB8AC3E}">
        <p14:creationId xmlns:p14="http://schemas.microsoft.com/office/powerpoint/2010/main" val="278453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7FFF01A-7BF0-4A9B-BD48-D7493CD9C71B}" type="slidenum">
              <a:rPr lang="nl-BE" smtClean="0"/>
              <a:t>10</a:t>
            </a:fld>
            <a:endParaRPr lang="nl-BE"/>
          </a:p>
        </p:txBody>
      </p:sp>
    </p:spTree>
    <p:extLst>
      <p:ext uri="{BB962C8B-B14F-4D97-AF65-F5344CB8AC3E}">
        <p14:creationId xmlns:p14="http://schemas.microsoft.com/office/powerpoint/2010/main" val="725563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39705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697009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626134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3616941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738623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10/2/2021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280878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10/2/2021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701964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‹nr.›</a:t>
            </a:fld>
            <a:endParaRPr lang="en-US"/>
          </a:p>
        </p:txBody>
      </p:sp>
    </p:spTree>
    <p:extLst>
      <p:ext uri="{BB962C8B-B14F-4D97-AF65-F5344CB8AC3E}">
        <p14:creationId xmlns:p14="http://schemas.microsoft.com/office/powerpoint/2010/main" val="4032189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91202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3"/>
          <p:cNvSpPr>
            <a:spLocks noGrp="1"/>
          </p:cNvSpPr>
          <p:nvPr>
            <p:ph type="dt" sz="half" idx="10"/>
          </p:nvPr>
        </p:nvSpPr>
        <p:spPr/>
        <p:txBody>
          <a:bodyPr/>
          <a:lstStyle/>
          <a:p>
            <a:fld id="{B61BEF0D-F0BB-DE4B-95CE-6DB70DBA9567}"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19110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75869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‹nr.›</a:t>
            </a:fld>
            <a:endParaRPr lang="en-US"/>
          </a:p>
        </p:txBody>
      </p:sp>
    </p:spTree>
    <p:extLst>
      <p:ext uri="{BB962C8B-B14F-4D97-AF65-F5344CB8AC3E}">
        <p14:creationId xmlns:p14="http://schemas.microsoft.com/office/powerpoint/2010/main" val="81261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91555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7" name="Date Placeholder 2"/>
          <p:cNvSpPr>
            <a:spLocks noGrp="1"/>
          </p:cNvSpPr>
          <p:nvPr>
            <p:ph type="dt" sz="half" idx="10"/>
          </p:nvPr>
        </p:nvSpPr>
        <p:spPr/>
        <p:txBody>
          <a:bodyPr/>
          <a:lstStyle/>
          <a:p>
            <a:fld id="{B61BEF0D-F0BB-DE4B-95CE-6DB70DBA9567}" type="datetimeFigureOut">
              <a:rPr lang="en-US" smtClean="0"/>
              <a:pPr/>
              <a:t>10/2/2021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688975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10/2/2021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402859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42A54C80-263E-416B-A8E0-580EDEADCBDC}" type="datetimeFigureOut">
              <a:rPr lang="en-US" smtClean="0"/>
              <a:t>10/2/2021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19954A3-9DFD-4C44-94BA-B95130A3BA1C}" type="slidenum">
              <a:rPr lang="en-US" smtClean="0"/>
              <a:t>‹nr.›</a:t>
            </a:fld>
            <a:endParaRPr lang="en-US"/>
          </a:p>
        </p:txBody>
      </p:sp>
    </p:spTree>
    <p:extLst>
      <p:ext uri="{BB962C8B-B14F-4D97-AF65-F5344CB8AC3E}">
        <p14:creationId xmlns:p14="http://schemas.microsoft.com/office/powerpoint/2010/main" val="124875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451980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10/2/2021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949448646"/>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cid:7b52bf8e-31d5-4f23-8913-9164079d6188@eurprd06.prod.outlook.com" TargetMode="External"/><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5" Type="http://schemas.openxmlformats.org/officeDocument/2006/relationships/image" Target="../media/image94.jpeg"/><Relationship Id="rId4" Type="http://schemas.openxmlformats.org/officeDocument/2006/relationships/image" Target="../media/image93.jpeg"/></Relationships>
</file>

<file path=ppt/slides/_rels/slide3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4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 Id="rId4" Type="http://schemas.openxmlformats.org/officeDocument/2006/relationships/image" Target="../media/image111.jpeg"/></Relationships>
</file>

<file path=ppt/slides/_rels/slide48.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jpeg"/><Relationship Id="rId1" Type="http://schemas.openxmlformats.org/officeDocument/2006/relationships/slideLayout" Target="../slideLayouts/slideLayout2.xml"/><Relationship Id="rId4" Type="http://schemas.openxmlformats.org/officeDocument/2006/relationships/image" Target="../media/image115.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cid:53ad884a-e542-43cd-8e8b-2b013cb64d28@eurprd06.prod.outlook.com" TargetMode="External"/><Relationship Id="rId2" Type="http://schemas.openxmlformats.org/officeDocument/2006/relationships/image" Target="../media/image118.jpeg"/><Relationship Id="rId1" Type="http://schemas.openxmlformats.org/officeDocument/2006/relationships/slideLayout" Target="../slideLayouts/slideLayout2.xml"/><Relationship Id="rId5" Type="http://schemas.openxmlformats.org/officeDocument/2006/relationships/image" Target="cid:97a929ab-2b3c-427d-913c-bfb1b9119ce5@eurprd06.prod.outlook.com" TargetMode="External"/><Relationship Id="rId4" Type="http://schemas.openxmlformats.org/officeDocument/2006/relationships/image" Target="../media/image11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F6CDF-F691-4421-9860-EECD6CB7704D}"/>
              </a:ext>
            </a:extLst>
          </p:cNvPr>
          <p:cNvSpPr>
            <a:spLocks noGrp="1"/>
          </p:cNvSpPr>
          <p:nvPr>
            <p:ph type="ctrTitle"/>
          </p:nvPr>
        </p:nvSpPr>
        <p:spPr>
          <a:xfrm>
            <a:off x="5003056" y="1382539"/>
            <a:ext cx="6924341" cy="2369131"/>
          </a:xfrm>
        </p:spPr>
        <p:txBody>
          <a:bodyPr>
            <a:normAutofit/>
          </a:bodyPr>
          <a:lstStyle/>
          <a:p>
            <a:pPr>
              <a:lnSpc>
                <a:spcPct val="90000"/>
              </a:lnSpc>
            </a:pPr>
            <a:r>
              <a:rPr lang="nl-BE" sz="5000" dirty="0"/>
              <a:t>Oplossingen </a:t>
            </a:r>
            <a:br>
              <a:rPr lang="nl-BE" sz="5000" dirty="0"/>
            </a:br>
            <a:r>
              <a:rPr lang="nl-BE" sz="5000" dirty="0"/>
              <a:t>Zoektocht Oudenaarde 2021</a:t>
            </a:r>
          </a:p>
        </p:txBody>
      </p:sp>
      <p:sp>
        <p:nvSpPr>
          <p:cNvPr id="3" name="Ondertitel 2">
            <a:extLst>
              <a:ext uri="{FF2B5EF4-FFF2-40B4-BE49-F238E27FC236}">
                <a16:creationId xmlns:a16="http://schemas.microsoft.com/office/drawing/2014/main" id="{7C1730A9-DFA4-4D35-B398-E1E1AE7E0852}"/>
              </a:ext>
            </a:extLst>
          </p:cNvPr>
          <p:cNvSpPr>
            <a:spLocks noGrp="1"/>
          </p:cNvSpPr>
          <p:nvPr>
            <p:ph type="subTitle" idx="1"/>
          </p:nvPr>
        </p:nvSpPr>
        <p:spPr>
          <a:xfrm>
            <a:off x="4700964" y="4050832"/>
            <a:ext cx="4573037" cy="1096899"/>
          </a:xfrm>
        </p:spPr>
        <p:txBody>
          <a:bodyPr>
            <a:normAutofit/>
          </a:bodyPr>
          <a:lstStyle/>
          <a:p>
            <a:endParaRPr lang="nl-BE">
              <a:solidFill>
                <a:schemeClr val="bg1"/>
              </a:solidFill>
            </a:endParaRPr>
          </a:p>
        </p:txBody>
      </p:sp>
      <p:pic>
        <p:nvPicPr>
          <p:cNvPr id="6" name="Afbeelding 5">
            <a:extLst>
              <a:ext uri="{FF2B5EF4-FFF2-40B4-BE49-F238E27FC236}">
                <a16:creationId xmlns:a16="http://schemas.microsoft.com/office/drawing/2014/main" id="{FC7DEF73-72E1-4BFE-811F-2FFEF6FA7A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100" y="347341"/>
            <a:ext cx="4359864" cy="6163317"/>
          </a:xfrm>
          <a:prstGeom prst="rect">
            <a:avLst/>
          </a:prstGeom>
        </p:spPr>
      </p:pic>
    </p:spTree>
    <p:extLst>
      <p:ext uri="{BB962C8B-B14F-4D97-AF65-F5344CB8AC3E}">
        <p14:creationId xmlns:p14="http://schemas.microsoft.com/office/powerpoint/2010/main" val="3443851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37B84-B94C-4326-8766-E3ACD126EBC6}"/>
              </a:ext>
            </a:extLst>
          </p:cNvPr>
          <p:cNvSpPr>
            <a:spLocks noGrp="1"/>
          </p:cNvSpPr>
          <p:nvPr>
            <p:ph type="title"/>
          </p:nvPr>
        </p:nvSpPr>
        <p:spPr/>
        <p:txBody>
          <a:bodyPr/>
          <a:lstStyle/>
          <a:p>
            <a:r>
              <a:rPr lang="nl-BE"/>
              <a:t>Reeks 1 : Foto’s</a:t>
            </a:r>
          </a:p>
        </p:txBody>
      </p:sp>
      <p:sp>
        <p:nvSpPr>
          <p:cNvPr id="3" name="Tijdelijke aanduiding voor inhoud 2">
            <a:extLst>
              <a:ext uri="{FF2B5EF4-FFF2-40B4-BE49-F238E27FC236}">
                <a16:creationId xmlns:a16="http://schemas.microsoft.com/office/drawing/2014/main" id="{F4F2CDBF-EEDD-411F-BF32-F151E594DA21}"/>
              </a:ext>
            </a:extLst>
          </p:cNvPr>
          <p:cNvSpPr>
            <a:spLocks noGrp="1"/>
          </p:cNvSpPr>
          <p:nvPr>
            <p:ph idx="1"/>
          </p:nvPr>
        </p:nvSpPr>
        <p:spPr/>
        <p:txBody>
          <a:bodyPr/>
          <a:lstStyle/>
          <a:p>
            <a:pPr marL="0" indent="0">
              <a:buNone/>
            </a:pPr>
            <a:r>
              <a:rPr lang="nl-BE"/>
              <a:t>8) </a:t>
            </a:r>
          </a:p>
        </p:txBody>
      </p:sp>
      <p:sp>
        <p:nvSpPr>
          <p:cNvPr id="7" name="Tekstvak 10">
            <a:extLst>
              <a:ext uri="{FF2B5EF4-FFF2-40B4-BE49-F238E27FC236}">
                <a16:creationId xmlns:a16="http://schemas.microsoft.com/office/drawing/2014/main" id="{04C580D8-FAB3-4FB6-9782-410C0523C570}"/>
              </a:ext>
            </a:extLst>
          </p:cNvPr>
          <p:cNvSpPr txBox="1"/>
          <p:nvPr/>
        </p:nvSpPr>
        <p:spPr>
          <a:xfrm>
            <a:off x="1471931" y="4801611"/>
            <a:ext cx="851515" cy="369332"/>
          </a:xfrm>
          <a:prstGeom prst="rect">
            <a:avLst/>
          </a:prstGeom>
          <a:noFill/>
        </p:spPr>
        <p:txBody>
          <a:bodyPr wrap="none" rtlCol="0">
            <a:spAutoFit/>
          </a:bodyPr>
          <a:lstStyle/>
          <a:p>
            <a:r>
              <a:rPr lang="nl-BE" dirty="0"/>
              <a:t>Mater</a:t>
            </a:r>
          </a:p>
        </p:txBody>
      </p:sp>
      <p:pic>
        <p:nvPicPr>
          <p:cNvPr id="9" name="Afbeelding 8">
            <a:extLst>
              <a:ext uri="{FF2B5EF4-FFF2-40B4-BE49-F238E27FC236}">
                <a16:creationId xmlns:a16="http://schemas.microsoft.com/office/drawing/2014/main" id="{FC3A976C-52EC-4DCB-9053-9096EB002D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7892" y="369332"/>
            <a:ext cx="4678586" cy="6405282"/>
          </a:xfrm>
          <a:prstGeom prst="rect">
            <a:avLst/>
          </a:prstGeom>
        </p:spPr>
      </p:pic>
      <p:pic>
        <p:nvPicPr>
          <p:cNvPr id="5" name="Afbeelding 4">
            <a:extLst>
              <a:ext uri="{FF2B5EF4-FFF2-40B4-BE49-F238E27FC236}">
                <a16:creationId xmlns:a16="http://schemas.microsoft.com/office/drawing/2014/main" id="{4298FEF8-C200-414F-9C4D-A7819767C702}"/>
              </a:ext>
            </a:extLst>
          </p:cNvPr>
          <p:cNvPicPr>
            <a:picLocks noChangeAspect="1"/>
          </p:cNvPicPr>
          <p:nvPr/>
        </p:nvPicPr>
        <p:blipFill>
          <a:blip r:embed="rId4"/>
          <a:stretch>
            <a:fillRect/>
          </a:stretch>
        </p:blipFill>
        <p:spPr>
          <a:xfrm>
            <a:off x="1697158" y="2089009"/>
            <a:ext cx="1276727" cy="1338256"/>
          </a:xfrm>
          <a:prstGeom prst="rect">
            <a:avLst/>
          </a:prstGeom>
        </p:spPr>
      </p:pic>
    </p:spTree>
    <p:extLst>
      <p:ext uri="{BB962C8B-B14F-4D97-AF65-F5344CB8AC3E}">
        <p14:creationId xmlns:p14="http://schemas.microsoft.com/office/powerpoint/2010/main" val="300045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37B84-B94C-4326-8766-E3ACD126EBC6}"/>
              </a:ext>
            </a:extLst>
          </p:cNvPr>
          <p:cNvSpPr>
            <a:spLocks noGrp="1"/>
          </p:cNvSpPr>
          <p:nvPr>
            <p:ph type="title"/>
          </p:nvPr>
        </p:nvSpPr>
        <p:spPr/>
        <p:txBody>
          <a:bodyPr/>
          <a:lstStyle/>
          <a:p>
            <a:r>
              <a:rPr lang="nl-BE"/>
              <a:t>Reeks 1 : Foto’s</a:t>
            </a:r>
          </a:p>
        </p:txBody>
      </p:sp>
      <p:sp>
        <p:nvSpPr>
          <p:cNvPr id="3" name="Tijdelijke aanduiding voor inhoud 2">
            <a:extLst>
              <a:ext uri="{FF2B5EF4-FFF2-40B4-BE49-F238E27FC236}">
                <a16:creationId xmlns:a16="http://schemas.microsoft.com/office/drawing/2014/main" id="{F4F2CDBF-EEDD-411F-BF32-F151E594DA21}"/>
              </a:ext>
            </a:extLst>
          </p:cNvPr>
          <p:cNvSpPr>
            <a:spLocks noGrp="1"/>
          </p:cNvSpPr>
          <p:nvPr>
            <p:ph idx="1"/>
          </p:nvPr>
        </p:nvSpPr>
        <p:spPr/>
        <p:txBody>
          <a:bodyPr/>
          <a:lstStyle/>
          <a:p>
            <a:pPr marL="0" indent="0">
              <a:buNone/>
            </a:pPr>
            <a:r>
              <a:rPr lang="nl-BE"/>
              <a:t>9) </a:t>
            </a:r>
          </a:p>
        </p:txBody>
      </p:sp>
      <p:sp>
        <p:nvSpPr>
          <p:cNvPr id="9" name="Rectangle 10" descr="Handje">
            <a:extLst>
              <a:ext uri="{FF2B5EF4-FFF2-40B4-BE49-F238E27FC236}">
                <a16:creationId xmlns:a16="http://schemas.microsoft.com/office/drawing/2014/main" id="{2DD1563C-CA7E-4D77-B189-A726C061977C}"/>
              </a:ext>
            </a:extLst>
          </p:cNvPr>
          <p:cNvSpPr>
            <a:spLocks noChangeArrowheads="1"/>
          </p:cNvSpPr>
          <p:nvPr/>
        </p:nvSpPr>
        <p:spPr bwMode="auto">
          <a:xfrm>
            <a:off x="1631657" y="2127323"/>
            <a:ext cx="1285240" cy="1212215"/>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sp>
        <p:nvSpPr>
          <p:cNvPr id="10" name="Tekstvak 10">
            <a:extLst>
              <a:ext uri="{FF2B5EF4-FFF2-40B4-BE49-F238E27FC236}">
                <a16:creationId xmlns:a16="http://schemas.microsoft.com/office/drawing/2014/main" id="{882E679A-57BE-4681-9530-3FEF786CA805}"/>
              </a:ext>
            </a:extLst>
          </p:cNvPr>
          <p:cNvSpPr txBox="1"/>
          <p:nvPr/>
        </p:nvSpPr>
        <p:spPr>
          <a:xfrm>
            <a:off x="1550085" y="4747698"/>
            <a:ext cx="2375971" cy="646331"/>
          </a:xfrm>
          <a:prstGeom prst="rect">
            <a:avLst/>
          </a:prstGeom>
          <a:noFill/>
        </p:spPr>
        <p:txBody>
          <a:bodyPr wrap="none" rtlCol="0">
            <a:spAutoFit/>
          </a:bodyPr>
          <a:lstStyle/>
          <a:p>
            <a:r>
              <a:rPr lang="nl-BE" dirty="0"/>
              <a:t>Archeologische site</a:t>
            </a:r>
          </a:p>
          <a:p>
            <a:r>
              <a:rPr lang="nl-BE" dirty="0"/>
              <a:t>Ename</a:t>
            </a:r>
          </a:p>
        </p:txBody>
      </p:sp>
      <p:pic>
        <p:nvPicPr>
          <p:cNvPr id="11" name="Afbeelding 10">
            <a:extLst>
              <a:ext uri="{FF2B5EF4-FFF2-40B4-BE49-F238E27FC236}">
                <a16:creationId xmlns:a16="http://schemas.microsoft.com/office/drawing/2014/main" id="{CC04F50D-1697-4117-9A92-E4D95E0A21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5337" y="750363"/>
            <a:ext cx="4308510" cy="5654919"/>
          </a:xfrm>
          <a:prstGeom prst="rect">
            <a:avLst/>
          </a:prstGeom>
        </p:spPr>
      </p:pic>
    </p:spTree>
    <p:extLst>
      <p:ext uri="{BB962C8B-B14F-4D97-AF65-F5344CB8AC3E}">
        <p14:creationId xmlns:p14="http://schemas.microsoft.com/office/powerpoint/2010/main" val="294616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37B84-B94C-4326-8766-E3ACD126EBC6}"/>
              </a:ext>
            </a:extLst>
          </p:cNvPr>
          <p:cNvSpPr>
            <a:spLocks noGrp="1"/>
          </p:cNvSpPr>
          <p:nvPr>
            <p:ph type="title"/>
          </p:nvPr>
        </p:nvSpPr>
        <p:spPr/>
        <p:txBody>
          <a:bodyPr/>
          <a:lstStyle/>
          <a:p>
            <a:r>
              <a:rPr lang="nl-BE"/>
              <a:t>Reeks 1 : Foto’s</a:t>
            </a:r>
          </a:p>
        </p:txBody>
      </p:sp>
      <p:sp>
        <p:nvSpPr>
          <p:cNvPr id="3" name="Tijdelijke aanduiding voor inhoud 2">
            <a:extLst>
              <a:ext uri="{FF2B5EF4-FFF2-40B4-BE49-F238E27FC236}">
                <a16:creationId xmlns:a16="http://schemas.microsoft.com/office/drawing/2014/main" id="{F4F2CDBF-EEDD-411F-BF32-F151E594DA21}"/>
              </a:ext>
            </a:extLst>
          </p:cNvPr>
          <p:cNvSpPr>
            <a:spLocks noGrp="1"/>
          </p:cNvSpPr>
          <p:nvPr>
            <p:ph idx="1"/>
          </p:nvPr>
        </p:nvSpPr>
        <p:spPr/>
        <p:txBody>
          <a:bodyPr/>
          <a:lstStyle/>
          <a:p>
            <a:pPr marL="0" indent="0">
              <a:buNone/>
            </a:pPr>
            <a:r>
              <a:rPr lang="nl-BE"/>
              <a:t>10) </a:t>
            </a:r>
          </a:p>
        </p:txBody>
      </p:sp>
      <p:sp>
        <p:nvSpPr>
          <p:cNvPr id="6" name="Tekstvak 10">
            <a:extLst>
              <a:ext uri="{FF2B5EF4-FFF2-40B4-BE49-F238E27FC236}">
                <a16:creationId xmlns:a16="http://schemas.microsoft.com/office/drawing/2014/main" id="{2CFA49E4-16CB-4DB0-8495-548888973195}"/>
              </a:ext>
            </a:extLst>
          </p:cNvPr>
          <p:cNvSpPr txBox="1"/>
          <p:nvPr/>
        </p:nvSpPr>
        <p:spPr>
          <a:xfrm>
            <a:off x="1471931" y="4801611"/>
            <a:ext cx="1414170" cy="369332"/>
          </a:xfrm>
          <a:prstGeom prst="rect">
            <a:avLst/>
          </a:prstGeom>
          <a:noFill/>
        </p:spPr>
        <p:txBody>
          <a:bodyPr wrap="none" rtlCol="0">
            <a:spAutoFit/>
          </a:bodyPr>
          <a:lstStyle/>
          <a:p>
            <a:r>
              <a:rPr lang="nl-BE" dirty="0" err="1"/>
              <a:t>Leupegem</a:t>
            </a:r>
            <a:endParaRPr lang="nl-BE" dirty="0"/>
          </a:p>
        </p:txBody>
      </p:sp>
      <p:sp>
        <p:nvSpPr>
          <p:cNvPr id="9" name="Rectangle 11" descr="105">
            <a:extLst>
              <a:ext uri="{FF2B5EF4-FFF2-40B4-BE49-F238E27FC236}">
                <a16:creationId xmlns:a16="http://schemas.microsoft.com/office/drawing/2014/main" id="{C675E4A9-4481-4F1E-ADEC-576B154330D7}"/>
              </a:ext>
            </a:extLst>
          </p:cNvPr>
          <p:cNvSpPr>
            <a:spLocks noChangeArrowheads="1"/>
          </p:cNvSpPr>
          <p:nvPr/>
        </p:nvSpPr>
        <p:spPr bwMode="auto">
          <a:xfrm>
            <a:off x="1701995" y="2135139"/>
            <a:ext cx="1285240" cy="1212215"/>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pic>
        <p:nvPicPr>
          <p:cNvPr id="5" name="Afbeelding 4">
            <a:extLst>
              <a:ext uri="{FF2B5EF4-FFF2-40B4-BE49-F238E27FC236}">
                <a16:creationId xmlns:a16="http://schemas.microsoft.com/office/drawing/2014/main" id="{97D25627-BA95-44FD-AA12-A0AE7D2B39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4784" y="1330037"/>
            <a:ext cx="6939104" cy="4439475"/>
          </a:xfrm>
          <a:prstGeom prst="rect">
            <a:avLst/>
          </a:prstGeom>
        </p:spPr>
      </p:pic>
      <p:sp>
        <p:nvSpPr>
          <p:cNvPr id="8" name="Rechthoek 9">
            <a:extLst>
              <a:ext uri="{FF2B5EF4-FFF2-40B4-BE49-F238E27FC236}">
                <a16:creationId xmlns:a16="http://schemas.microsoft.com/office/drawing/2014/main" id="{B406E514-E3D2-4679-B05D-CDB45D337FC4}"/>
              </a:ext>
            </a:extLst>
          </p:cNvPr>
          <p:cNvSpPr/>
          <p:nvPr/>
        </p:nvSpPr>
        <p:spPr>
          <a:xfrm>
            <a:off x="7379193" y="2052918"/>
            <a:ext cx="425536" cy="424836"/>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Tree>
    <p:extLst>
      <p:ext uri="{BB962C8B-B14F-4D97-AF65-F5344CB8AC3E}">
        <p14:creationId xmlns:p14="http://schemas.microsoft.com/office/powerpoint/2010/main" val="85857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37B84-B94C-4326-8766-E3ACD126EBC6}"/>
              </a:ext>
            </a:extLst>
          </p:cNvPr>
          <p:cNvSpPr>
            <a:spLocks noGrp="1"/>
          </p:cNvSpPr>
          <p:nvPr>
            <p:ph type="title"/>
          </p:nvPr>
        </p:nvSpPr>
        <p:spPr/>
        <p:txBody>
          <a:bodyPr/>
          <a:lstStyle/>
          <a:p>
            <a:r>
              <a:rPr lang="nl-BE"/>
              <a:t>Reeks 1 : Foto’s</a:t>
            </a:r>
          </a:p>
        </p:txBody>
      </p:sp>
      <p:sp>
        <p:nvSpPr>
          <p:cNvPr id="3" name="Tijdelijke aanduiding voor inhoud 2">
            <a:extLst>
              <a:ext uri="{FF2B5EF4-FFF2-40B4-BE49-F238E27FC236}">
                <a16:creationId xmlns:a16="http://schemas.microsoft.com/office/drawing/2014/main" id="{F4F2CDBF-EEDD-411F-BF32-F151E594DA21}"/>
              </a:ext>
            </a:extLst>
          </p:cNvPr>
          <p:cNvSpPr>
            <a:spLocks noGrp="1"/>
          </p:cNvSpPr>
          <p:nvPr>
            <p:ph idx="1"/>
          </p:nvPr>
        </p:nvSpPr>
        <p:spPr/>
        <p:txBody>
          <a:bodyPr/>
          <a:lstStyle/>
          <a:p>
            <a:pPr marL="0" indent="0">
              <a:buNone/>
            </a:pPr>
            <a:r>
              <a:rPr lang="nl-BE"/>
              <a:t>11) </a:t>
            </a:r>
          </a:p>
        </p:txBody>
      </p:sp>
      <p:sp>
        <p:nvSpPr>
          <p:cNvPr id="6" name="Tekstvak 10">
            <a:extLst>
              <a:ext uri="{FF2B5EF4-FFF2-40B4-BE49-F238E27FC236}">
                <a16:creationId xmlns:a16="http://schemas.microsoft.com/office/drawing/2014/main" id="{9E498108-7E6C-45BB-A95F-26B80DECDEAD}"/>
              </a:ext>
            </a:extLst>
          </p:cNvPr>
          <p:cNvSpPr txBox="1"/>
          <p:nvPr/>
        </p:nvSpPr>
        <p:spPr>
          <a:xfrm>
            <a:off x="1471931" y="4801611"/>
            <a:ext cx="1212191" cy="369332"/>
          </a:xfrm>
          <a:prstGeom prst="rect">
            <a:avLst/>
          </a:prstGeom>
          <a:noFill/>
        </p:spPr>
        <p:txBody>
          <a:bodyPr wrap="none" rtlCol="0">
            <a:spAutoFit/>
          </a:bodyPr>
          <a:lstStyle/>
          <a:p>
            <a:r>
              <a:rPr lang="nl-BE" dirty="0" err="1"/>
              <a:t>Kerzelare</a:t>
            </a:r>
            <a:endParaRPr lang="nl-BE" dirty="0"/>
          </a:p>
        </p:txBody>
      </p:sp>
      <p:sp>
        <p:nvSpPr>
          <p:cNvPr id="7" name="Rectangle 13" descr="Kopke">
            <a:extLst>
              <a:ext uri="{FF2B5EF4-FFF2-40B4-BE49-F238E27FC236}">
                <a16:creationId xmlns:a16="http://schemas.microsoft.com/office/drawing/2014/main" id="{F1A092FC-785E-4921-812E-F97F77A5DB77}"/>
              </a:ext>
            </a:extLst>
          </p:cNvPr>
          <p:cNvSpPr>
            <a:spLocks noChangeArrowheads="1"/>
          </p:cNvSpPr>
          <p:nvPr/>
        </p:nvSpPr>
        <p:spPr bwMode="auto">
          <a:xfrm>
            <a:off x="1748888" y="2142953"/>
            <a:ext cx="1285240" cy="1212215"/>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pic>
        <p:nvPicPr>
          <p:cNvPr id="5" name="Afbeelding 4">
            <a:extLst>
              <a:ext uri="{FF2B5EF4-FFF2-40B4-BE49-F238E27FC236}">
                <a16:creationId xmlns:a16="http://schemas.microsoft.com/office/drawing/2014/main" id="{A65D8B46-AC2E-4931-A2D3-EC44004C27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8464" y="2142953"/>
            <a:ext cx="4135071" cy="4008055"/>
          </a:xfrm>
          <a:prstGeom prst="rect">
            <a:avLst/>
          </a:prstGeom>
        </p:spPr>
      </p:pic>
    </p:spTree>
    <p:extLst>
      <p:ext uri="{BB962C8B-B14F-4D97-AF65-F5344CB8AC3E}">
        <p14:creationId xmlns:p14="http://schemas.microsoft.com/office/powerpoint/2010/main" val="3668817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37B84-B94C-4326-8766-E3ACD126EBC6}"/>
              </a:ext>
            </a:extLst>
          </p:cNvPr>
          <p:cNvSpPr>
            <a:spLocks noGrp="1"/>
          </p:cNvSpPr>
          <p:nvPr>
            <p:ph type="title"/>
          </p:nvPr>
        </p:nvSpPr>
        <p:spPr/>
        <p:txBody>
          <a:bodyPr/>
          <a:lstStyle/>
          <a:p>
            <a:r>
              <a:rPr lang="nl-BE"/>
              <a:t>Reeks 1 : Foto’s</a:t>
            </a:r>
          </a:p>
        </p:txBody>
      </p:sp>
      <p:sp>
        <p:nvSpPr>
          <p:cNvPr id="3" name="Tijdelijke aanduiding voor inhoud 2">
            <a:extLst>
              <a:ext uri="{FF2B5EF4-FFF2-40B4-BE49-F238E27FC236}">
                <a16:creationId xmlns:a16="http://schemas.microsoft.com/office/drawing/2014/main" id="{F4F2CDBF-EEDD-411F-BF32-F151E594DA21}"/>
              </a:ext>
            </a:extLst>
          </p:cNvPr>
          <p:cNvSpPr>
            <a:spLocks noGrp="1"/>
          </p:cNvSpPr>
          <p:nvPr>
            <p:ph idx="1"/>
          </p:nvPr>
        </p:nvSpPr>
        <p:spPr/>
        <p:txBody>
          <a:bodyPr/>
          <a:lstStyle/>
          <a:p>
            <a:pPr marL="0" indent="0">
              <a:buNone/>
            </a:pPr>
            <a:r>
              <a:rPr lang="nl-BE"/>
              <a:t>12) </a:t>
            </a:r>
          </a:p>
        </p:txBody>
      </p:sp>
      <p:sp>
        <p:nvSpPr>
          <p:cNvPr id="7" name="Tekstvak 10">
            <a:extLst>
              <a:ext uri="{FF2B5EF4-FFF2-40B4-BE49-F238E27FC236}">
                <a16:creationId xmlns:a16="http://schemas.microsoft.com/office/drawing/2014/main" id="{50866675-EBD2-45CA-BFAB-8ED12375B01F}"/>
              </a:ext>
            </a:extLst>
          </p:cNvPr>
          <p:cNvSpPr txBox="1"/>
          <p:nvPr/>
        </p:nvSpPr>
        <p:spPr>
          <a:xfrm>
            <a:off x="1471931" y="4801611"/>
            <a:ext cx="1332416" cy="369332"/>
          </a:xfrm>
          <a:prstGeom prst="rect">
            <a:avLst/>
          </a:prstGeom>
          <a:noFill/>
        </p:spPr>
        <p:txBody>
          <a:bodyPr wrap="none" rtlCol="0">
            <a:spAutoFit/>
          </a:bodyPr>
          <a:lstStyle/>
          <a:p>
            <a:r>
              <a:rPr lang="nl-BE" dirty="0" err="1"/>
              <a:t>Volkegem</a:t>
            </a:r>
            <a:endParaRPr lang="nl-BE" dirty="0"/>
          </a:p>
        </p:txBody>
      </p:sp>
      <p:sp>
        <p:nvSpPr>
          <p:cNvPr id="10" name="Rectangle 12" descr="Circus">
            <a:extLst>
              <a:ext uri="{FF2B5EF4-FFF2-40B4-BE49-F238E27FC236}">
                <a16:creationId xmlns:a16="http://schemas.microsoft.com/office/drawing/2014/main" id="{A43D6EE3-09FD-44EB-9D49-A1492F0E3470}"/>
              </a:ext>
            </a:extLst>
          </p:cNvPr>
          <p:cNvSpPr>
            <a:spLocks noChangeArrowheads="1"/>
          </p:cNvSpPr>
          <p:nvPr/>
        </p:nvSpPr>
        <p:spPr bwMode="auto">
          <a:xfrm>
            <a:off x="1701849" y="2111692"/>
            <a:ext cx="1285240" cy="1212215"/>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pic>
        <p:nvPicPr>
          <p:cNvPr id="5" name="Afbeelding 4">
            <a:extLst>
              <a:ext uri="{FF2B5EF4-FFF2-40B4-BE49-F238E27FC236}">
                <a16:creationId xmlns:a16="http://schemas.microsoft.com/office/drawing/2014/main" id="{211651AF-BA96-4602-8316-D302173860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1397" y="329235"/>
            <a:ext cx="4493936" cy="6076047"/>
          </a:xfrm>
          <a:prstGeom prst="rect">
            <a:avLst/>
          </a:prstGeom>
        </p:spPr>
      </p:pic>
      <p:sp>
        <p:nvSpPr>
          <p:cNvPr id="9" name="Rechthoek 9">
            <a:extLst>
              <a:ext uri="{FF2B5EF4-FFF2-40B4-BE49-F238E27FC236}">
                <a16:creationId xmlns:a16="http://schemas.microsoft.com/office/drawing/2014/main" id="{DD348EF5-2515-4B3C-85EC-B3AEE31E00AE}"/>
              </a:ext>
            </a:extLst>
          </p:cNvPr>
          <p:cNvSpPr/>
          <p:nvPr/>
        </p:nvSpPr>
        <p:spPr>
          <a:xfrm>
            <a:off x="6825009" y="2641636"/>
            <a:ext cx="597705" cy="570487"/>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Tree>
    <p:extLst>
      <p:ext uri="{BB962C8B-B14F-4D97-AF65-F5344CB8AC3E}">
        <p14:creationId xmlns:p14="http://schemas.microsoft.com/office/powerpoint/2010/main" val="1197096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37B84-B94C-4326-8766-E3ACD126EBC6}"/>
              </a:ext>
            </a:extLst>
          </p:cNvPr>
          <p:cNvSpPr>
            <a:spLocks noGrp="1"/>
          </p:cNvSpPr>
          <p:nvPr>
            <p:ph type="title"/>
          </p:nvPr>
        </p:nvSpPr>
        <p:spPr/>
        <p:txBody>
          <a:bodyPr/>
          <a:lstStyle/>
          <a:p>
            <a:r>
              <a:rPr lang="nl-BE"/>
              <a:t>Reeks 1 : Foto’s</a:t>
            </a:r>
          </a:p>
        </p:txBody>
      </p:sp>
      <p:sp>
        <p:nvSpPr>
          <p:cNvPr id="3" name="Tijdelijke aanduiding voor inhoud 2">
            <a:extLst>
              <a:ext uri="{FF2B5EF4-FFF2-40B4-BE49-F238E27FC236}">
                <a16:creationId xmlns:a16="http://schemas.microsoft.com/office/drawing/2014/main" id="{F4F2CDBF-EEDD-411F-BF32-F151E594DA21}"/>
              </a:ext>
            </a:extLst>
          </p:cNvPr>
          <p:cNvSpPr>
            <a:spLocks noGrp="1"/>
          </p:cNvSpPr>
          <p:nvPr>
            <p:ph idx="1"/>
          </p:nvPr>
        </p:nvSpPr>
        <p:spPr/>
        <p:txBody>
          <a:bodyPr/>
          <a:lstStyle/>
          <a:p>
            <a:pPr marL="0" indent="0">
              <a:buNone/>
            </a:pPr>
            <a:r>
              <a:rPr lang="nl-BE"/>
              <a:t>13) </a:t>
            </a:r>
          </a:p>
        </p:txBody>
      </p:sp>
      <p:sp>
        <p:nvSpPr>
          <p:cNvPr id="7" name="Tekstvak 10">
            <a:extLst>
              <a:ext uri="{FF2B5EF4-FFF2-40B4-BE49-F238E27FC236}">
                <a16:creationId xmlns:a16="http://schemas.microsoft.com/office/drawing/2014/main" id="{F36742EA-8400-4DE8-826E-078583D8FED5}"/>
              </a:ext>
            </a:extLst>
          </p:cNvPr>
          <p:cNvSpPr txBox="1"/>
          <p:nvPr/>
        </p:nvSpPr>
        <p:spPr>
          <a:xfrm>
            <a:off x="1471931" y="4801611"/>
            <a:ext cx="1872629" cy="369332"/>
          </a:xfrm>
          <a:prstGeom prst="rect">
            <a:avLst/>
          </a:prstGeom>
          <a:noFill/>
        </p:spPr>
        <p:txBody>
          <a:bodyPr wrap="none" rtlCol="0">
            <a:spAutoFit/>
          </a:bodyPr>
          <a:lstStyle/>
          <a:p>
            <a:r>
              <a:rPr lang="nl-BE" dirty="0"/>
              <a:t>Kerkhof Ename</a:t>
            </a:r>
          </a:p>
        </p:txBody>
      </p:sp>
      <p:sp>
        <p:nvSpPr>
          <p:cNvPr id="9" name="Rectangle 15" descr="trap">
            <a:extLst>
              <a:ext uri="{FF2B5EF4-FFF2-40B4-BE49-F238E27FC236}">
                <a16:creationId xmlns:a16="http://schemas.microsoft.com/office/drawing/2014/main" id="{F9F088BF-4274-40E5-A94E-71106B6587B5}"/>
              </a:ext>
            </a:extLst>
          </p:cNvPr>
          <p:cNvSpPr>
            <a:spLocks noChangeArrowheads="1"/>
          </p:cNvSpPr>
          <p:nvPr/>
        </p:nvSpPr>
        <p:spPr bwMode="auto">
          <a:xfrm>
            <a:off x="1748887" y="2052918"/>
            <a:ext cx="1285240" cy="1212215"/>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pic>
        <p:nvPicPr>
          <p:cNvPr id="11" name="Afbeelding 10">
            <a:extLst>
              <a:ext uri="{FF2B5EF4-FFF2-40B4-BE49-F238E27FC236}">
                <a16:creationId xmlns:a16="http://schemas.microsoft.com/office/drawing/2014/main" id="{7EB4252A-4E3D-4EEC-B6E0-26D962C3A3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0764" y="417552"/>
            <a:ext cx="4462498" cy="5987730"/>
          </a:xfrm>
          <a:prstGeom prst="rect">
            <a:avLst/>
          </a:prstGeom>
        </p:spPr>
      </p:pic>
    </p:spTree>
    <p:extLst>
      <p:ext uri="{BB962C8B-B14F-4D97-AF65-F5344CB8AC3E}">
        <p14:creationId xmlns:p14="http://schemas.microsoft.com/office/powerpoint/2010/main" val="3317189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37B84-B94C-4326-8766-E3ACD126EBC6}"/>
              </a:ext>
            </a:extLst>
          </p:cNvPr>
          <p:cNvSpPr>
            <a:spLocks noGrp="1"/>
          </p:cNvSpPr>
          <p:nvPr>
            <p:ph type="title"/>
          </p:nvPr>
        </p:nvSpPr>
        <p:spPr/>
        <p:txBody>
          <a:bodyPr/>
          <a:lstStyle/>
          <a:p>
            <a:r>
              <a:rPr lang="nl-BE"/>
              <a:t>Reeks 1 : Foto’s</a:t>
            </a:r>
          </a:p>
        </p:txBody>
      </p:sp>
      <p:sp>
        <p:nvSpPr>
          <p:cNvPr id="3" name="Tijdelijke aanduiding voor inhoud 2">
            <a:extLst>
              <a:ext uri="{FF2B5EF4-FFF2-40B4-BE49-F238E27FC236}">
                <a16:creationId xmlns:a16="http://schemas.microsoft.com/office/drawing/2014/main" id="{F4F2CDBF-EEDD-411F-BF32-F151E594DA21}"/>
              </a:ext>
            </a:extLst>
          </p:cNvPr>
          <p:cNvSpPr>
            <a:spLocks noGrp="1"/>
          </p:cNvSpPr>
          <p:nvPr>
            <p:ph idx="1"/>
          </p:nvPr>
        </p:nvSpPr>
        <p:spPr/>
        <p:txBody>
          <a:bodyPr/>
          <a:lstStyle/>
          <a:p>
            <a:pPr marL="0" indent="0">
              <a:buNone/>
            </a:pPr>
            <a:r>
              <a:rPr lang="nl-BE"/>
              <a:t>14) </a:t>
            </a:r>
          </a:p>
        </p:txBody>
      </p:sp>
      <p:sp>
        <p:nvSpPr>
          <p:cNvPr id="5" name="Tekstvak 10">
            <a:extLst>
              <a:ext uri="{FF2B5EF4-FFF2-40B4-BE49-F238E27FC236}">
                <a16:creationId xmlns:a16="http://schemas.microsoft.com/office/drawing/2014/main" id="{EC06433B-B2D6-490E-BA3C-D60DA707988E}"/>
              </a:ext>
            </a:extLst>
          </p:cNvPr>
          <p:cNvSpPr txBox="1"/>
          <p:nvPr/>
        </p:nvSpPr>
        <p:spPr>
          <a:xfrm>
            <a:off x="1471931" y="4801611"/>
            <a:ext cx="973343" cy="369332"/>
          </a:xfrm>
          <a:prstGeom prst="rect">
            <a:avLst/>
          </a:prstGeom>
          <a:noFill/>
        </p:spPr>
        <p:txBody>
          <a:bodyPr wrap="none" rtlCol="0">
            <a:spAutoFit/>
          </a:bodyPr>
          <a:lstStyle/>
          <a:p>
            <a:r>
              <a:rPr lang="nl-BE" dirty="0"/>
              <a:t>Ename</a:t>
            </a:r>
          </a:p>
        </p:txBody>
      </p:sp>
      <p:sp>
        <p:nvSpPr>
          <p:cNvPr id="9" name="Rectangle 14" descr="buis afvoer">
            <a:extLst>
              <a:ext uri="{FF2B5EF4-FFF2-40B4-BE49-F238E27FC236}">
                <a16:creationId xmlns:a16="http://schemas.microsoft.com/office/drawing/2014/main" id="{A2719D93-B845-4802-804D-99278424A833}"/>
              </a:ext>
            </a:extLst>
          </p:cNvPr>
          <p:cNvSpPr>
            <a:spLocks noChangeArrowheads="1"/>
          </p:cNvSpPr>
          <p:nvPr/>
        </p:nvSpPr>
        <p:spPr bwMode="auto">
          <a:xfrm>
            <a:off x="1725442" y="2052918"/>
            <a:ext cx="1285240" cy="1212215"/>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pic>
        <p:nvPicPr>
          <p:cNvPr id="12" name="Afbeelding 11">
            <a:extLst>
              <a:ext uri="{FF2B5EF4-FFF2-40B4-BE49-F238E27FC236}">
                <a16:creationId xmlns:a16="http://schemas.microsoft.com/office/drawing/2014/main" id="{7A6AC1B0-F98C-4E38-ACB6-AB7654CB92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1511" y="1342415"/>
            <a:ext cx="8064378" cy="5118212"/>
          </a:xfrm>
          <a:prstGeom prst="rect">
            <a:avLst/>
          </a:prstGeom>
        </p:spPr>
      </p:pic>
    </p:spTree>
    <p:extLst>
      <p:ext uri="{BB962C8B-B14F-4D97-AF65-F5344CB8AC3E}">
        <p14:creationId xmlns:p14="http://schemas.microsoft.com/office/powerpoint/2010/main" val="1421889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37B84-B94C-4326-8766-E3ACD126EBC6}"/>
              </a:ext>
            </a:extLst>
          </p:cNvPr>
          <p:cNvSpPr>
            <a:spLocks noGrp="1"/>
          </p:cNvSpPr>
          <p:nvPr>
            <p:ph type="title"/>
          </p:nvPr>
        </p:nvSpPr>
        <p:spPr/>
        <p:txBody>
          <a:bodyPr/>
          <a:lstStyle/>
          <a:p>
            <a:r>
              <a:rPr lang="nl-BE"/>
              <a:t>Reeks 1 : Foto’s</a:t>
            </a:r>
          </a:p>
        </p:txBody>
      </p:sp>
      <p:sp>
        <p:nvSpPr>
          <p:cNvPr id="3" name="Tijdelijke aanduiding voor inhoud 2">
            <a:extLst>
              <a:ext uri="{FF2B5EF4-FFF2-40B4-BE49-F238E27FC236}">
                <a16:creationId xmlns:a16="http://schemas.microsoft.com/office/drawing/2014/main" id="{F4F2CDBF-EEDD-411F-BF32-F151E594DA21}"/>
              </a:ext>
            </a:extLst>
          </p:cNvPr>
          <p:cNvSpPr>
            <a:spLocks noGrp="1"/>
          </p:cNvSpPr>
          <p:nvPr>
            <p:ph idx="1"/>
          </p:nvPr>
        </p:nvSpPr>
        <p:spPr/>
        <p:txBody>
          <a:bodyPr/>
          <a:lstStyle/>
          <a:p>
            <a:pPr marL="0" indent="0">
              <a:buNone/>
            </a:pPr>
            <a:r>
              <a:rPr lang="nl-BE"/>
              <a:t>15) </a:t>
            </a:r>
          </a:p>
        </p:txBody>
      </p:sp>
      <p:sp>
        <p:nvSpPr>
          <p:cNvPr id="7" name="Tekstvak 10">
            <a:extLst>
              <a:ext uri="{FF2B5EF4-FFF2-40B4-BE49-F238E27FC236}">
                <a16:creationId xmlns:a16="http://schemas.microsoft.com/office/drawing/2014/main" id="{EAF773CC-12A6-4EE9-ADDA-298C4D9D651F}"/>
              </a:ext>
            </a:extLst>
          </p:cNvPr>
          <p:cNvSpPr txBox="1"/>
          <p:nvPr/>
        </p:nvSpPr>
        <p:spPr>
          <a:xfrm>
            <a:off x="1471931" y="4801611"/>
            <a:ext cx="1332416" cy="369332"/>
          </a:xfrm>
          <a:prstGeom prst="rect">
            <a:avLst/>
          </a:prstGeom>
          <a:noFill/>
        </p:spPr>
        <p:txBody>
          <a:bodyPr wrap="none" rtlCol="0">
            <a:spAutoFit/>
          </a:bodyPr>
          <a:lstStyle/>
          <a:p>
            <a:r>
              <a:rPr lang="nl-BE" dirty="0" err="1"/>
              <a:t>Volkegem</a:t>
            </a:r>
            <a:endParaRPr lang="nl-BE" dirty="0"/>
          </a:p>
        </p:txBody>
      </p:sp>
      <p:pic>
        <p:nvPicPr>
          <p:cNvPr id="5" name="Afbeelding 4">
            <a:extLst>
              <a:ext uri="{FF2B5EF4-FFF2-40B4-BE49-F238E27FC236}">
                <a16:creationId xmlns:a16="http://schemas.microsoft.com/office/drawing/2014/main" id="{0BEC906B-2C23-452C-BE7A-9D1CD438CA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9948" y="2135139"/>
            <a:ext cx="4227269" cy="3761407"/>
          </a:xfrm>
          <a:prstGeom prst="rect">
            <a:avLst/>
          </a:prstGeom>
        </p:spPr>
      </p:pic>
      <p:pic>
        <p:nvPicPr>
          <p:cNvPr id="8" name="Afbeelding 7">
            <a:extLst>
              <a:ext uri="{FF2B5EF4-FFF2-40B4-BE49-F238E27FC236}">
                <a16:creationId xmlns:a16="http://schemas.microsoft.com/office/drawing/2014/main" id="{516CD0CE-D027-4907-85D7-769FFF9152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6404" y="2135139"/>
            <a:ext cx="1285240" cy="1209638"/>
          </a:xfrm>
          <a:prstGeom prst="rect">
            <a:avLst/>
          </a:prstGeom>
        </p:spPr>
      </p:pic>
    </p:spTree>
    <p:extLst>
      <p:ext uri="{BB962C8B-B14F-4D97-AF65-F5344CB8AC3E}">
        <p14:creationId xmlns:p14="http://schemas.microsoft.com/office/powerpoint/2010/main" val="3875853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37B84-B94C-4326-8766-E3ACD126EBC6}"/>
              </a:ext>
            </a:extLst>
          </p:cNvPr>
          <p:cNvSpPr>
            <a:spLocks noGrp="1"/>
          </p:cNvSpPr>
          <p:nvPr>
            <p:ph type="title"/>
          </p:nvPr>
        </p:nvSpPr>
        <p:spPr/>
        <p:txBody>
          <a:bodyPr/>
          <a:lstStyle/>
          <a:p>
            <a:r>
              <a:rPr lang="nl-BE"/>
              <a:t>Reeks 1 : Foto’s</a:t>
            </a:r>
          </a:p>
        </p:txBody>
      </p:sp>
      <p:sp>
        <p:nvSpPr>
          <p:cNvPr id="3" name="Tijdelijke aanduiding voor inhoud 2">
            <a:extLst>
              <a:ext uri="{FF2B5EF4-FFF2-40B4-BE49-F238E27FC236}">
                <a16:creationId xmlns:a16="http://schemas.microsoft.com/office/drawing/2014/main" id="{F4F2CDBF-EEDD-411F-BF32-F151E594DA21}"/>
              </a:ext>
            </a:extLst>
          </p:cNvPr>
          <p:cNvSpPr>
            <a:spLocks noGrp="1"/>
          </p:cNvSpPr>
          <p:nvPr>
            <p:ph idx="1"/>
          </p:nvPr>
        </p:nvSpPr>
        <p:spPr/>
        <p:txBody>
          <a:bodyPr/>
          <a:lstStyle/>
          <a:p>
            <a:pPr marL="0" indent="0">
              <a:buNone/>
            </a:pPr>
            <a:r>
              <a:rPr lang="nl-BE" dirty="0"/>
              <a:t>16) </a:t>
            </a:r>
          </a:p>
        </p:txBody>
      </p:sp>
      <p:sp>
        <p:nvSpPr>
          <p:cNvPr id="7" name="Tekstvak 10">
            <a:extLst>
              <a:ext uri="{FF2B5EF4-FFF2-40B4-BE49-F238E27FC236}">
                <a16:creationId xmlns:a16="http://schemas.microsoft.com/office/drawing/2014/main" id="{EAF773CC-12A6-4EE9-ADDA-298C4D9D651F}"/>
              </a:ext>
            </a:extLst>
          </p:cNvPr>
          <p:cNvSpPr txBox="1"/>
          <p:nvPr/>
        </p:nvSpPr>
        <p:spPr>
          <a:xfrm>
            <a:off x="1471931" y="4801611"/>
            <a:ext cx="2661306" cy="369332"/>
          </a:xfrm>
          <a:prstGeom prst="rect">
            <a:avLst/>
          </a:prstGeom>
          <a:noFill/>
        </p:spPr>
        <p:txBody>
          <a:bodyPr wrap="none" rtlCol="0">
            <a:spAutoFit/>
          </a:bodyPr>
          <a:lstStyle/>
          <a:p>
            <a:r>
              <a:rPr lang="nl-BE" dirty="0"/>
              <a:t>Stadhuis Oudenaarde</a:t>
            </a:r>
          </a:p>
        </p:txBody>
      </p:sp>
      <p:sp>
        <p:nvSpPr>
          <p:cNvPr id="6" name="Rectangle 71" descr="fiets">
            <a:extLst>
              <a:ext uri="{FF2B5EF4-FFF2-40B4-BE49-F238E27FC236}">
                <a16:creationId xmlns:a16="http://schemas.microsoft.com/office/drawing/2014/main" id="{A7C37A32-81CA-44E3-82DC-B42F8E2E3C96}"/>
              </a:ext>
            </a:extLst>
          </p:cNvPr>
          <p:cNvSpPr>
            <a:spLocks noChangeArrowheads="1"/>
          </p:cNvSpPr>
          <p:nvPr/>
        </p:nvSpPr>
        <p:spPr bwMode="auto">
          <a:xfrm>
            <a:off x="1758835" y="2052918"/>
            <a:ext cx="1285240" cy="1212215"/>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pic>
        <p:nvPicPr>
          <p:cNvPr id="5" name="Afbeelding 4">
            <a:extLst>
              <a:ext uri="{FF2B5EF4-FFF2-40B4-BE49-F238E27FC236}">
                <a16:creationId xmlns:a16="http://schemas.microsoft.com/office/drawing/2014/main" id="{27DEEB62-07D5-45C0-AA4D-B4160F3939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1194" y="1699491"/>
            <a:ext cx="5091311" cy="3840014"/>
          </a:xfrm>
          <a:prstGeom prst="rect">
            <a:avLst/>
          </a:prstGeom>
        </p:spPr>
      </p:pic>
      <p:sp>
        <p:nvSpPr>
          <p:cNvPr id="10" name="Rechthoek 9">
            <a:extLst>
              <a:ext uri="{FF2B5EF4-FFF2-40B4-BE49-F238E27FC236}">
                <a16:creationId xmlns:a16="http://schemas.microsoft.com/office/drawing/2014/main" id="{12B3E631-D3FE-4A7D-9502-F5ED87FF6586}"/>
              </a:ext>
            </a:extLst>
          </p:cNvPr>
          <p:cNvSpPr/>
          <p:nvPr/>
        </p:nvSpPr>
        <p:spPr>
          <a:xfrm>
            <a:off x="7307340" y="2503055"/>
            <a:ext cx="829896" cy="76207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217559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663F6E-B0D3-4324-872F-338E2F9FC208}"/>
              </a:ext>
            </a:extLst>
          </p:cNvPr>
          <p:cNvSpPr>
            <a:spLocks noGrp="1"/>
          </p:cNvSpPr>
          <p:nvPr>
            <p:ph type="title"/>
          </p:nvPr>
        </p:nvSpPr>
        <p:spPr>
          <a:xfrm>
            <a:off x="2338778" y="681869"/>
            <a:ext cx="8825657" cy="1915647"/>
          </a:xfrm>
        </p:spPr>
        <p:txBody>
          <a:bodyPr/>
          <a:lstStyle/>
          <a:p>
            <a:r>
              <a:rPr lang="nl-BE" dirty="0"/>
              <a:t>Reeks 2 : Vragen familiezoektocht</a:t>
            </a:r>
          </a:p>
        </p:txBody>
      </p:sp>
      <p:pic>
        <p:nvPicPr>
          <p:cNvPr id="3" name="Picture 2">
            <a:extLst>
              <a:ext uri="{FF2B5EF4-FFF2-40B4-BE49-F238E27FC236}">
                <a16:creationId xmlns:a16="http://schemas.microsoft.com/office/drawing/2014/main" id="{DF973901-8D97-466C-A8D9-E66E76B5D4EB}"/>
              </a:ext>
            </a:extLst>
          </p:cNvPr>
          <p:cNvPicPr>
            <a:picLocks noChangeAspect="1"/>
          </p:cNvPicPr>
          <p:nvPr/>
        </p:nvPicPr>
        <p:blipFill>
          <a:blip r:embed="rId2"/>
          <a:stretch>
            <a:fillRect/>
          </a:stretch>
        </p:blipFill>
        <p:spPr>
          <a:xfrm>
            <a:off x="2338778" y="2898810"/>
            <a:ext cx="5018088" cy="3613023"/>
          </a:xfrm>
          <a:prstGeom prst="rect">
            <a:avLst/>
          </a:prstGeom>
        </p:spPr>
      </p:pic>
    </p:spTree>
    <p:extLst>
      <p:ext uri="{BB962C8B-B14F-4D97-AF65-F5344CB8AC3E}">
        <p14:creationId xmlns:p14="http://schemas.microsoft.com/office/powerpoint/2010/main" val="100249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663F6E-B0D3-4324-872F-338E2F9FC208}"/>
              </a:ext>
            </a:extLst>
          </p:cNvPr>
          <p:cNvSpPr>
            <a:spLocks noGrp="1"/>
          </p:cNvSpPr>
          <p:nvPr>
            <p:ph type="title"/>
          </p:nvPr>
        </p:nvSpPr>
        <p:spPr>
          <a:xfrm>
            <a:off x="2338778" y="681869"/>
            <a:ext cx="8825657" cy="1915647"/>
          </a:xfrm>
        </p:spPr>
        <p:txBody>
          <a:bodyPr/>
          <a:lstStyle/>
          <a:p>
            <a:r>
              <a:rPr lang="nl-BE"/>
              <a:t>Reeks 1 : Foto’s</a:t>
            </a:r>
          </a:p>
        </p:txBody>
      </p:sp>
      <p:pic>
        <p:nvPicPr>
          <p:cNvPr id="8" name="Afbeelding 7">
            <a:extLst>
              <a:ext uri="{FF2B5EF4-FFF2-40B4-BE49-F238E27FC236}">
                <a16:creationId xmlns:a16="http://schemas.microsoft.com/office/drawing/2014/main" id="{E129331E-FE6D-4D6B-BA4B-E32C607AB8E7}"/>
              </a:ext>
            </a:extLst>
          </p:cNvPr>
          <p:cNvPicPr>
            <a:picLocks noChangeAspect="1"/>
          </p:cNvPicPr>
          <p:nvPr/>
        </p:nvPicPr>
        <p:blipFill>
          <a:blip r:embed="rId2"/>
          <a:stretch>
            <a:fillRect/>
          </a:stretch>
        </p:blipFill>
        <p:spPr>
          <a:xfrm>
            <a:off x="3737882" y="3677669"/>
            <a:ext cx="4210050" cy="1285875"/>
          </a:xfrm>
          <a:prstGeom prst="rect">
            <a:avLst/>
          </a:prstGeom>
        </p:spPr>
      </p:pic>
      <p:pic>
        <p:nvPicPr>
          <p:cNvPr id="10" name="Afbeelding 9">
            <a:extLst>
              <a:ext uri="{FF2B5EF4-FFF2-40B4-BE49-F238E27FC236}">
                <a16:creationId xmlns:a16="http://schemas.microsoft.com/office/drawing/2014/main" id="{B8C64B54-2488-4266-BBB9-998E9CB54F93}"/>
              </a:ext>
            </a:extLst>
          </p:cNvPr>
          <p:cNvPicPr>
            <a:picLocks noChangeAspect="1"/>
          </p:cNvPicPr>
          <p:nvPr/>
        </p:nvPicPr>
        <p:blipFill>
          <a:blip r:embed="rId3"/>
          <a:stretch>
            <a:fillRect/>
          </a:stretch>
        </p:blipFill>
        <p:spPr>
          <a:xfrm>
            <a:off x="8948057" y="4604657"/>
            <a:ext cx="3162300" cy="2057400"/>
          </a:xfrm>
          <a:prstGeom prst="rect">
            <a:avLst/>
          </a:prstGeom>
        </p:spPr>
      </p:pic>
    </p:spTree>
    <p:extLst>
      <p:ext uri="{BB962C8B-B14F-4D97-AF65-F5344CB8AC3E}">
        <p14:creationId xmlns:p14="http://schemas.microsoft.com/office/powerpoint/2010/main" val="1422641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1</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1576026617"/>
              </p:ext>
            </p:extLst>
          </p:nvPr>
        </p:nvGraphicFramePr>
        <p:xfrm>
          <a:off x="1033304" y="1583871"/>
          <a:ext cx="9416982" cy="610362"/>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u="sng" kern="1200" dirty="0">
                          <a:solidFill>
                            <a:schemeClr val="bg1"/>
                          </a:solidFill>
                          <a:effectLst/>
                          <a:latin typeface="+mn-lt"/>
                          <a:ea typeface="+mn-ea"/>
                          <a:cs typeface="+mn-cs"/>
                        </a:rPr>
                        <a:t>1 naam</a:t>
                      </a:r>
                      <a:r>
                        <a:rPr lang="nl-BE" sz="1800" b="0" kern="1200" dirty="0">
                          <a:solidFill>
                            <a:schemeClr val="bg1"/>
                          </a:solidFill>
                          <a:effectLst/>
                          <a:latin typeface="+mn-lt"/>
                          <a:ea typeface="+mn-ea"/>
                          <a:cs typeface="+mn-cs"/>
                        </a:rPr>
                        <a:t> hoort hier niet thuis - welke?   P. Declercq – W. De Pril – R. De Vos – J.D. </a:t>
                      </a:r>
                      <a:r>
                        <a:rPr lang="nl-BE" sz="1800" b="0" kern="1200" dirty="0" err="1">
                          <a:solidFill>
                            <a:schemeClr val="bg1"/>
                          </a:solidFill>
                          <a:effectLst/>
                          <a:latin typeface="+mn-lt"/>
                          <a:ea typeface="+mn-ea"/>
                          <a:cs typeface="+mn-cs"/>
                        </a:rPr>
                        <a:t>Wambersie</a:t>
                      </a:r>
                      <a:r>
                        <a:rPr lang="nl-BE" sz="1800" b="0" kern="1200" dirty="0">
                          <a:solidFill>
                            <a:schemeClr val="bg1"/>
                          </a:solidFill>
                          <a:effectLst/>
                          <a:latin typeface="+mn-lt"/>
                          <a:ea typeface="+mn-ea"/>
                          <a:cs typeface="+mn-cs"/>
                        </a:rPr>
                        <a:t> – Leonardus </a:t>
                      </a:r>
                      <a:r>
                        <a:rPr lang="nl-BE" sz="1800" b="0" kern="1200" dirty="0" err="1">
                          <a:solidFill>
                            <a:schemeClr val="bg1"/>
                          </a:solidFill>
                          <a:effectLst/>
                          <a:latin typeface="+mn-lt"/>
                          <a:ea typeface="+mn-ea"/>
                          <a:cs typeface="+mn-cs"/>
                        </a:rPr>
                        <a:t>Vandenbossche</a:t>
                      </a:r>
                      <a:r>
                        <a:rPr lang="nl-BE" sz="1800" b="0" kern="1200" dirty="0">
                          <a:solidFill>
                            <a:schemeClr val="bg1"/>
                          </a:solidFill>
                          <a:effectLst/>
                          <a:latin typeface="+mn-lt"/>
                          <a:ea typeface="+mn-ea"/>
                          <a:cs typeface="+mn-cs"/>
                        </a:rPr>
                        <a:t>? </a:t>
                      </a:r>
                      <a:endParaRPr lang="nl-BE"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8" name="Tekstvak 7">
            <a:extLst>
              <a:ext uri="{FF2B5EF4-FFF2-40B4-BE49-F238E27FC236}">
                <a16:creationId xmlns:a16="http://schemas.microsoft.com/office/drawing/2014/main" id="{8A85F0AF-D19D-444D-B70A-F2D4EFD01E1B}"/>
              </a:ext>
            </a:extLst>
          </p:cNvPr>
          <p:cNvSpPr txBox="1"/>
          <p:nvPr/>
        </p:nvSpPr>
        <p:spPr>
          <a:xfrm>
            <a:off x="1033304" y="5696347"/>
            <a:ext cx="3453189" cy="646331"/>
          </a:xfrm>
          <a:prstGeom prst="rect">
            <a:avLst/>
          </a:prstGeom>
          <a:noFill/>
        </p:spPr>
        <p:txBody>
          <a:bodyPr wrap="none" rtlCol="0">
            <a:spAutoFit/>
          </a:bodyPr>
          <a:lstStyle/>
          <a:p>
            <a:r>
              <a:rPr lang="nl-BE" dirty="0"/>
              <a:t>Leonardus </a:t>
            </a:r>
            <a:r>
              <a:rPr lang="nl-BE" dirty="0" err="1"/>
              <a:t>Vandenbossche</a:t>
            </a:r>
            <a:r>
              <a:rPr lang="nl-BE" dirty="0"/>
              <a:t> is</a:t>
            </a:r>
          </a:p>
          <a:p>
            <a:r>
              <a:rPr lang="nl-BE" dirty="0"/>
              <a:t> geen steenkapper</a:t>
            </a:r>
          </a:p>
        </p:txBody>
      </p:sp>
      <p:pic>
        <p:nvPicPr>
          <p:cNvPr id="6" name="Afbeelding 5">
            <a:extLst>
              <a:ext uri="{FF2B5EF4-FFF2-40B4-BE49-F238E27FC236}">
                <a16:creationId xmlns:a16="http://schemas.microsoft.com/office/drawing/2014/main" id="{0842D702-5A50-4673-9A1F-3252311FEB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3304" y="2406504"/>
            <a:ext cx="2583962" cy="2950753"/>
          </a:xfrm>
          <a:prstGeom prst="rect">
            <a:avLst/>
          </a:prstGeom>
        </p:spPr>
      </p:pic>
      <p:sp>
        <p:nvSpPr>
          <p:cNvPr id="11" name="Rechthoek 10">
            <a:extLst>
              <a:ext uri="{FF2B5EF4-FFF2-40B4-BE49-F238E27FC236}">
                <a16:creationId xmlns:a16="http://schemas.microsoft.com/office/drawing/2014/main" id="{2F300352-C4B2-410B-B9E1-0AE144D3C193}"/>
              </a:ext>
            </a:extLst>
          </p:cNvPr>
          <p:cNvSpPr/>
          <p:nvPr/>
        </p:nvSpPr>
        <p:spPr>
          <a:xfrm>
            <a:off x="2325285" y="4587631"/>
            <a:ext cx="824315" cy="17193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a:extLst>
              <a:ext uri="{FF2B5EF4-FFF2-40B4-BE49-F238E27FC236}">
                <a16:creationId xmlns:a16="http://schemas.microsoft.com/office/drawing/2014/main" id="{032334AC-E029-467E-B4E0-0F132B3C23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5159" y="2335091"/>
            <a:ext cx="2909888" cy="1914525"/>
          </a:xfrm>
          <a:prstGeom prst="rect">
            <a:avLst/>
          </a:prstGeom>
        </p:spPr>
      </p:pic>
      <p:pic>
        <p:nvPicPr>
          <p:cNvPr id="16" name="Afbeelding 15">
            <a:extLst>
              <a:ext uri="{FF2B5EF4-FFF2-40B4-BE49-F238E27FC236}">
                <a16:creationId xmlns:a16="http://schemas.microsoft.com/office/drawing/2014/main" id="{0585794F-8B0A-422B-B0EE-2D90C1097C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18961" y="2335091"/>
            <a:ext cx="2353491" cy="1914525"/>
          </a:xfrm>
          <a:prstGeom prst="rect">
            <a:avLst/>
          </a:prstGeom>
        </p:spPr>
      </p:pic>
      <p:pic>
        <p:nvPicPr>
          <p:cNvPr id="18" name="Afbeelding 17">
            <a:extLst>
              <a:ext uri="{FF2B5EF4-FFF2-40B4-BE49-F238E27FC236}">
                <a16:creationId xmlns:a16="http://schemas.microsoft.com/office/drawing/2014/main" id="{5A8C2261-F517-4C4E-9E80-ACCDE8A0ED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5159" y="4388740"/>
            <a:ext cx="2912740" cy="1890309"/>
          </a:xfrm>
          <a:prstGeom prst="rect">
            <a:avLst/>
          </a:prstGeom>
        </p:spPr>
      </p:pic>
      <p:pic>
        <p:nvPicPr>
          <p:cNvPr id="20" name="Afbeelding 19">
            <a:extLst>
              <a:ext uri="{FF2B5EF4-FFF2-40B4-BE49-F238E27FC236}">
                <a16:creationId xmlns:a16="http://schemas.microsoft.com/office/drawing/2014/main" id="{8A8C52C6-C996-4D24-8524-22ECD17FEC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44849" y="4325782"/>
            <a:ext cx="2327603" cy="1953267"/>
          </a:xfrm>
          <a:prstGeom prst="rect">
            <a:avLst/>
          </a:prstGeom>
        </p:spPr>
      </p:pic>
    </p:spTree>
    <p:extLst>
      <p:ext uri="{BB962C8B-B14F-4D97-AF65-F5344CB8AC3E}">
        <p14:creationId xmlns:p14="http://schemas.microsoft.com/office/powerpoint/2010/main" val="3698089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2</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364672366"/>
              </p:ext>
            </p:extLst>
          </p:nvPr>
        </p:nvGraphicFramePr>
        <p:xfrm>
          <a:off x="1033304" y="1583871"/>
          <a:ext cx="9416982" cy="579665"/>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Hoe noemt men in </a:t>
                      </a:r>
                      <a:r>
                        <a:rPr lang="nl-BE" sz="1800" b="0" kern="1200" dirty="0" err="1">
                          <a:solidFill>
                            <a:schemeClr val="bg1"/>
                          </a:solidFill>
                          <a:effectLst/>
                          <a:latin typeface="+mn-lt"/>
                          <a:ea typeface="+mn-ea"/>
                          <a:cs typeface="+mn-cs"/>
                        </a:rPr>
                        <a:t>Volkegem</a:t>
                      </a:r>
                      <a:r>
                        <a:rPr lang="nl-BE" sz="1800" b="0" kern="1200" dirty="0">
                          <a:solidFill>
                            <a:schemeClr val="bg1"/>
                          </a:solidFill>
                          <a:effectLst/>
                          <a:latin typeface="+mn-lt"/>
                          <a:ea typeface="+mn-ea"/>
                          <a:cs typeface="+mn-cs"/>
                        </a:rPr>
                        <a:t> ook nog een koe of een paard? </a:t>
                      </a:r>
                      <a:endParaRPr lang="nl-BE" sz="1600" b="0" kern="1200" dirty="0">
                        <a:solidFill>
                          <a:schemeClr val="bg1"/>
                        </a:solidFill>
                        <a:effectLst/>
                        <a:latin typeface="+mn-lt"/>
                        <a:ea typeface="+mn-ea"/>
                        <a:cs typeface="+mn-cs"/>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11" name="Tekstvak 10">
            <a:extLst>
              <a:ext uri="{FF2B5EF4-FFF2-40B4-BE49-F238E27FC236}">
                <a16:creationId xmlns:a16="http://schemas.microsoft.com/office/drawing/2014/main" id="{DA207D7C-B9F1-4C32-BBED-BB41D803E72D}"/>
              </a:ext>
            </a:extLst>
          </p:cNvPr>
          <p:cNvSpPr txBox="1"/>
          <p:nvPr/>
        </p:nvSpPr>
        <p:spPr>
          <a:xfrm>
            <a:off x="1033304" y="5696347"/>
            <a:ext cx="2028119" cy="369332"/>
          </a:xfrm>
          <a:prstGeom prst="rect">
            <a:avLst/>
          </a:prstGeom>
          <a:noFill/>
        </p:spPr>
        <p:txBody>
          <a:bodyPr wrap="none" rtlCol="0">
            <a:spAutoFit/>
          </a:bodyPr>
          <a:lstStyle/>
          <a:p>
            <a:r>
              <a:rPr lang="nl-BE" dirty="0"/>
              <a:t>De grote grazers</a:t>
            </a:r>
          </a:p>
        </p:txBody>
      </p:sp>
      <p:pic>
        <p:nvPicPr>
          <p:cNvPr id="12" name="Afbeelding 11">
            <a:extLst>
              <a:ext uri="{FF2B5EF4-FFF2-40B4-BE49-F238E27FC236}">
                <a16:creationId xmlns:a16="http://schemas.microsoft.com/office/drawing/2014/main" id="{9F30F0E3-9E9E-4561-B30A-81440EDF22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1846" y="2313354"/>
            <a:ext cx="5984432" cy="4110801"/>
          </a:xfrm>
          <a:prstGeom prst="rect">
            <a:avLst/>
          </a:prstGeom>
        </p:spPr>
      </p:pic>
      <p:sp>
        <p:nvSpPr>
          <p:cNvPr id="14" name="Rechthoek 13">
            <a:extLst>
              <a:ext uri="{FF2B5EF4-FFF2-40B4-BE49-F238E27FC236}">
                <a16:creationId xmlns:a16="http://schemas.microsoft.com/office/drawing/2014/main" id="{3E2F9D49-7B20-43EE-9B17-74E5141F153F}"/>
              </a:ext>
            </a:extLst>
          </p:cNvPr>
          <p:cNvSpPr/>
          <p:nvPr/>
        </p:nvSpPr>
        <p:spPr>
          <a:xfrm>
            <a:off x="6096000" y="4603262"/>
            <a:ext cx="1344246" cy="27353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91679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3</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3248913776"/>
              </p:ext>
            </p:extLst>
          </p:nvPr>
        </p:nvGraphicFramePr>
        <p:xfrm>
          <a:off x="1033304" y="1583871"/>
          <a:ext cx="9416982" cy="579665"/>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Hoeveel toetsen telt de ‘half ronde’ piano? </a:t>
                      </a:r>
                      <a:endParaRPr lang="nl-BE"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10" name="Tekstvak 9">
            <a:extLst>
              <a:ext uri="{FF2B5EF4-FFF2-40B4-BE49-F238E27FC236}">
                <a16:creationId xmlns:a16="http://schemas.microsoft.com/office/drawing/2014/main" id="{053605C6-C12A-4D82-95C3-221510646744}"/>
              </a:ext>
            </a:extLst>
          </p:cNvPr>
          <p:cNvSpPr txBox="1"/>
          <p:nvPr/>
        </p:nvSpPr>
        <p:spPr>
          <a:xfrm>
            <a:off x="1033304" y="5410597"/>
            <a:ext cx="441146" cy="369332"/>
          </a:xfrm>
          <a:prstGeom prst="rect">
            <a:avLst/>
          </a:prstGeom>
          <a:noFill/>
        </p:spPr>
        <p:txBody>
          <a:bodyPr wrap="none" rtlCol="0">
            <a:spAutoFit/>
          </a:bodyPr>
          <a:lstStyle/>
          <a:p>
            <a:r>
              <a:rPr lang="nl-BE" dirty="0"/>
              <a:t>46</a:t>
            </a:r>
          </a:p>
        </p:txBody>
      </p:sp>
      <p:pic>
        <p:nvPicPr>
          <p:cNvPr id="6" name="Afbeelding 5">
            <a:extLst>
              <a:ext uri="{FF2B5EF4-FFF2-40B4-BE49-F238E27FC236}">
                <a16:creationId xmlns:a16="http://schemas.microsoft.com/office/drawing/2014/main" id="{70A8FC5D-B15C-4A4F-A894-2598A5A40E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80011" y="2452565"/>
            <a:ext cx="7370275" cy="3695252"/>
          </a:xfrm>
          <a:prstGeom prst="rect">
            <a:avLst/>
          </a:prstGeom>
        </p:spPr>
      </p:pic>
    </p:spTree>
    <p:extLst>
      <p:ext uri="{BB962C8B-B14F-4D97-AF65-F5344CB8AC3E}">
        <p14:creationId xmlns:p14="http://schemas.microsoft.com/office/powerpoint/2010/main" val="94814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dirty="0"/>
              <a:t>Vraag 4</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3467916946"/>
              </p:ext>
            </p:extLst>
          </p:nvPr>
        </p:nvGraphicFramePr>
        <p:xfrm>
          <a:off x="1033304" y="1583871"/>
          <a:ext cx="9416982" cy="925830"/>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De veldwachter is gehuwd met Stefanie en de burgemeester is gehuwd met </a:t>
                      </a:r>
                      <a:r>
                        <a:rPr lang="nl-BE" sz="1800" b="0" kern="1200" dirty="0" err="1">
                          <a:solidFill>
                            <a:schemeClr val="bg1"/>
                          </a:solidFill>
                          <a:effectLst/>
                          <a:latin typeface="+mn-lt"/>
                          <a:ea typeface="+mn-ea"/>
                          <a:cs typeface="+mn-cs"/>
                        </a:rPr>
                        <a:t>Adelaïde</a:t>
                      </a:r>
                      <a:r>
                        <a:rPr lang="nl-BE" sz="1800" b="0" kern="1200" dirty="0">
                          <a:solidFill>
                            <a:schemeClr val="bg1"/>
                          </a:solidFill>
                          <a:effectLst/>
                          <a:latin typeface="+mn-lt"/>
                          <a:ea typeface="+mn-ea"/>
                          <a:cs typeface="+mn-cs"/>
                        </a:rPr>
                        <a:t>.   Graag de </a:t>
                      </a:r>
                      <a:r>
                        <a:rPr lang="nl-BE" sz="1800" b="0" u="sng" kern="1200" dirty="0">
                          <a:solidFill>
                            <a:schemeClr val="bg1"/>
                          </a:solidFill>
                          <a:effectLst/>
                          <a:latin typeface="+mn-lt"/>
                          <a:ea typeface="+mn-ea"/>
                          <a:cs typeface="+mn-cs"/>
                        </a:rPr>
                        <a:t>volledige</a:t>
                      </a:r>
                      <a:r>
                        <a:rPr lang="nl-BE" sz="1800" b="0" kern="1200" dirty="0">
                          <a:solidFill>
                            <a:schemeClr val="bg1"/>
                          </a:solidFill>
                          <a:effectLst/>
                          <a:latin typeface="+mn-lt"/>
                          <a:ea typeface="+mn-ea"/>
                          <a:cs typeface="+mn-cs"/>
                        </a:rPr>
                        <a:t> voornaam van de veldwachter en de burgemeester?</a:t>
                      </a:r>
                      <a:endParaRPr lang="nl-BE"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9" name="Tekstvak 8">
            <a:extLst>
              <a:ext uri="{FF2B5EF4-FFF2-40B4-BE49-F238E27FC236}">
                <a16:creationId xmlns:a16="http://schemas.microsoft.com/office/drawing/2014/main" id="{02FFB440-E6D0-41E0-8B5C-D833004767E5}"/>
              </a:ext>
            </a:extLst>
          </p:cNvPr>
          <p:cNvSpPr txBox="1"/>
          <p:nvPr/>
        </p:nvSpPr>
        <p:spPr>
          <a:xfrm>
            <a:off x="491120" y="5429102"/>
            <a:ext cx="3406702" cy="646331"/>
          </a:xfrm>
          <a:prstGeom prst="rect">
            <a:avLst/>
          </a:prstGeom>
          <a:noFill/>
        </p:spPr>
        <p:txBody>
          <a:bodyPr wrap="none" rtlCol="0">
            <a:spAutoFit/>
          </a:bodyPr>
          <a:lstStyle/>
          <a:p>
            <a:r>
              <a:rPr lang="nl-BE" dirty="0"/>
              <a:t>Burgemeester: Karel </a:t>
            </a:r>
            <a:r>
              <a:rPr lang="nl-BE" dirty="0" err="1"/>
              <a:t>Francies</a:t>
            </a:r>
            <a:endParaRPr lang="nl-BE" dirty="0"/>
          </a:p>
          <a:p>
            <a:r>
              <a:rPr lang="nl-BE" dirty="0"/>
              <a:t>Veldwachter : Julien</a:t>
            </a:r>
          </a:p>
        </p:txBody>
      </p:sp>
      <p:pic>
        <p:nvPicPr>
          <p:cNvPr id="6" name="Afbeelding 5">
            <a:extLst>
              <a:ext uri="{FF2B5EF4-FFF2-40B4-BE49-F238E27FC236}">
                <a16:creationId xmlns:a16="http://schemas.microsoft.com/office/drawing/2014/main" id="{42C71558-A3FB-4043-B8B2-6CC3CB3E6D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7822" y="2636837"/>
            <a:ext cx="3393938" cy="3980916"/>
          </a:xfrm>
          <a:prstGeom prst="rect">
            <a:avLst/>
          </a:prstGeom>
        </p:spPr>
      </p:pic>
      <p:pic>
        <p:nvPicPr>
          <p:cNvPr id="10" name="Afbeelding 9">
            <a:extLst>
              <a:ext uri="{FF2B5EF4-FFF2-40B4-BE49-F238E27FC236}">
                <a16:creationId xmlns:a16="http://schemas.microsoft.com/office/drawing/2014/main" id="{4F451BD8-59B1-448F-A0AD-05EDFB9D8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61769" y="2636837"/>
            <a:ext cx="2907993" cy="3896398"/>
          </a:xfrm>
          <a:prstGeom prst="rect">
            <a:avLst/>
          </a:prstGeom>
        </p:spPr>
      </p:pic>
    </p:spTree>
    <p:extLst>
      <p:ext uri="{BB962C8B-B14F-4D97-AF65-F5344CB8AC3E}">
        <p14:creationId xmlns:p14="http://schemas.microsoft.com/office/powerpoint/2010/main" val="4062101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dirty="0"/>
              <a:t>Vraag 5</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3425668940"/>
              </p:ext>
            </p:extLst>
          </p:nvPr>
        </p:nvGraphicFramePr>
        <p:xfrm>
          <a:off x="1033304" y="1583871"/>
          <a:ext cx="9416982" cy="579665"/>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r>
                        <a:rPr lang="nl-BE" sz="1800" b="0" kern="1200" dirty="0">
                          <a:solidFill>
                            <a:schemeClr val="bg1"/>
                          </a:solidFill>
                          <a:effectLst/>
                          <a:latin typeface="+mn-lt"/>
                          <a:ea typeface="+mn-ea"/>
                          <a:cs typeface="+mn-cs"/>
                        </a:rPr>
                        <a:t>Welke dieren vind </a:t>
                      </a:r>
                      <a:r>
                        <a:rPr lang="nl-BE" sz="1800" b="0" kern="1200">
                          <a:solidFill>
                            <a:schemeClr val="bg1"/>
                          </a:solidFill>
                          <a:effectLst/>
                          <a:latin typeface="+mn-lt"/>
                          <a:ea typeface="+mn-ea"/>
                          <a:cs typeface="+mn-cs"/>
                        </a:rPr>
                        <a:t>je </a:t>
                      </a:r>
                      <a:r>
                        <a:rPr lang="nl-BE" sz="1800" b="0" u="sng" kern="1200">
                          <a:solidFill>
                            <a:schemeClr val="bg1"/>
                          </a:solidFill>
                          <a:effectLst/>
                          <a:latin typeface="+mn-lt"/>
                          <a:ea typeface="+mn-ea"/>
                          <a:cs typeface="+mn-cs"/>
                        </a:rPr>
                        <a:t>niet</a:t>
                      </a:r>
                      <a:r>
                        <a:rPr lang="nl-BE" sz="1800" b="0" kern="1200">
                          <a:solidFill>
                            <a:schemeClr val="bg1"/>
                          </a:solidFill>
                          <a:effectLst/>
                          <a:latin typeface="+mn-lt"/>
                          <a:ea typeface="+mn-ea"/>
                          <a:cs typeface="+mn-cs"/>
                        </a:rPr>
                        <a:t> </a:t>
                      </a:r>
                      <a:r>
                        <a:rPr lang="nl-BE" sz="1800" b="0" kern="1200" dirty="0">
                          <a:solidFill>
                            <a:schemeClr val="bg1"/>
                          </a:solidFill>
                          <a:effectLst/>
                          <a:latin typeface="+mn-lt"/>
                          <a:ea typeface="+mn-ea"/>
                          <a:cs typeface="+mn-cs"/>
                        </a:rPr>
                        <a:t>terug op de infoborden :</a:t>
                      </a:r>
                    </a:p>
                    <a:p>
                      <a:r>
                        <a:rPr lang="nl-BE" sz="1800" b="0" kern="1200" dirty="0">
                          <a:solidFill>
                            <a:schemeClr val="bg1"/>
                          </a:solidFill>
                          <a:effectLst/>
                          <a:latin typeface="+mn-lt"/>
                          <a:ea typeface="+mn-ea"/>
                          <a:cs typeface="+mn-cs"/>
                        </a:rPr>
                        <a:t>  kip   schaap   kat   hond   vis   haan   vogel   leeuw  olifant</a:t>
                      </a:r>
                      <a:endParaRPr lang="nl-BE" sz="1600" b="0" kern="1200" dirty="0">
                        <a:solidFill>
                          <a:schemeClr val="bg1"/>
                        </a:solidFill>
                        <a:effectLst/>
                        <a:latin typeface="+mn-lt"/>
                        <a:ea typeface="+mn-ea"/>
                        <a:cs typeface="+mn-cs"/>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13" name="Tekstvak 12">
            <a:extLst>
              <a:ext uri="{FF2B5EF4-FFF2-40B4-BE49-F238E27FC236}">
                <a16:creationId xmlns:a16="http://schemas.microsoft.com/office/drawing/2014/main" id="{20614957-8D83-405A-AA45-3B3DDE908D1C}"/>
              </a:ext>
            </a:extLst>
          </p:cNvPr>
          <p:cNvSpPr txBox="1"/>
          <p:nvPr/>
        </p:nvSpPr>
        <p:spPr>
          <a:xfrm>
            <a:off x="1033304" y="5913656"/>
            <a:ext cx="926857" cy="369332"/>
          </a:xfrm>
          <a:prstGeom prst="rect">
            <a:avLst/>
          </a:prstGeom>
          <a:noFill/>
        </p:spPr>
        <p:txBody>
          <a:bodyPr wrap="none" rtlCol="0">
            <a:spAutoFit/>
          </a:bodyPr>
          <a:lstStyle/>
          <a:p>
            <a:r>
              <a:rPr lang="nl-BE" dirty="0"/>
              <a:t>Olifant</a:t>
            </a:r>
          </a:p>
        </p:txBody>
      </p:sp>
      <p:pic>
        <p:nvPicPr>
          <p:cNvPr id="6" name="Afbeelding 5">
            <a:extLst>
              <a:ext uri="{FF2B5EF4-FFF2-40B4-BE49-F238E27FC236}">
                <a16:creationId xmlns:a16="http://schemas.microsoft.com/office/drawing/2014/main" id="{7E8CAF81-5920-4E2D-B269-A515966B6E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1399462" y="2078514"/>
            <a:ext cx="1839896" cy="2572211"/>
          </a:xfrm>
          <a:prstGeom prst="rect">
            <a:avLst/>
          </a:prstGeom>
        </p:spPr>
      </p:pic>
      <p:pic>
        <p:nvPicPr>
          <p:cNvPr id="10" name="Afbeelding 9">
            <a:extLst>
              <a:ext uri="{FF2B5EF4-FFF2-40B4-BE49-F238E27FC236}">
                <a16:creationId xmlns:a16="http://schemas.microsoft.com/office/drawing/2014/main" id="{BC4489A8-7940-4458-833C-4820DABAA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4271691" y="2246997"/>
            <a:ext cx="1837652" cy="2233003"/>
          </a:xfrm>
          <a:prstGeom prst="rect">
            <a:avLst/>
          </a:prstGeom>
        </p:spPr>
      </p:pic>
      <p:pic>
        <p:nvPicPr>
          <p:cNvPr id="14" name="Afbeelding 13">
            <a:extLst>
              <a:ext uri="{FF2B5EF4-FFF2-40B4-BE49-F238E27FC236}">
                <a16:creationId xmlns:a16="http://schemas.microsoft.com/office/drawing/2014/main" id="{A5972807-24C9-4A81-AE1A-E1E6D6984E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7691" y="2444672"/>
            <a:ext cx="2436177" cy="1837654"/>
          </a:xfrm>
          <a:prstGeom prst="rect">
            <a:avLst/>
          </a:prstGeom>
        </p:spPr>
      </p:pic>
      <p:pic>
        <p:nvPicPr>
          <p:cNvPr id="17" name="Afbeelding 16">
            <a:extLst>
              <a:ext uri="{FF2B5EF4-FFF2-40B4-BE49-F238E27FC236}">
                <a16:creationId xmlns:a16="http://schemas.microsoft.com/office/drawing/2014/main" id="{D4BA17D1-20ED-4624-8B5B-F389702662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70970" y="4473946"/>
            <a:ext cx="2260115" cy="805708"/>
          </a:xfrm>
          <a:prstGeom prst="rect">
            <a:avLst/>
          </a:prstGeom>
        </p:spPr>
      </p:pic>
      <p:pic>
        <p:nvPicPr>
          <p:cNvPr id="19" name="Afbeelding 18">
            <a:extLst>
              <a:ext uri="{FF2B5EF4-FFF2-40B4-BE49-F238E27FC236}">
                <a16:creationId xmlns:a16="http://schemas.microsoft.com/office/drawing/2014/main" id="{44D71F42-F858-4291-B95E-EBBD6A5D7F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37691" y="4451990"/>
            <a:ext cx="2131769" cy="2223693"/>
          </a:xfrm>
          <a:prstGeom prst="rect">
            <a:avLst/>
          </a:prstGeom>
        </p:spPr>
      </p:pic>
      <p:pic>
        <p:nvPicPr>
          <p:cNvPr id="21" name="Afbeelding 20">
            <a:extLst>
              <a:ext uri="{FF2B5EF4-FFF2-40B4-BE49-F238E27FC236}">
                <a16:creationId xmlns:a16="http://schemas.microsoft.com/office/drawing/2014/main" id="{9E291094-ECCB-46C9-BB11-BBA2E311AAB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3304" y="4451990"/>
            <a:ext cx="2595975" cy="1300133"/>
          </a:xfrm>
          <a:prstGeom prst="rect">
            <a:avLst/>
          </a:prstGeom>
        </p:spPr>
      </p:pic>
      <p:sp>
        <p:nvSpPr>
          <p:cNvPr id="22" name="Rechthoek 21">
            <a:extLst>
              <a:ext uri="{FF2B5EF4-FFF2-40B4-BE49-F238E27FC236}">
                <a16:creationId xmlns:a16="http://schemas.microsoft.com/office/drawing/2014/main" id="{2388D787-5D8E-433F-90A4-28B2E304A091}"/>
              </a:ext>
            </a:extLst>
          </p:cNvPr>
          <p:cNvSpPr/>
          <p:nvPr/>
        </p:nvSpPr>
        <p:spPr>
          <a:xfrm>
            <a:off x="2594708" y="5000591"/>
            <a:ext cx="781538" cy="27353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4" name="Rechte verbindingslijn met pijl 23">
            <a:extLst>
              <a:ext uri="{FF2B5EF4-FFF2-40B4-BE49-F238E27FC236}">
                <a16:creationId xmlns:a16="http://schemas.microsoft.com/office/drawing/2014/main" id="{BA7AA040-9B32-4B25-805E-B2F0D1390064}"/>
              </a:ext>
            </a:extLst>
          </p:cNvPr>
          <p:cNvCxnSpPr/>
          <p:nvPr/>
        </p:nvCxnSpPr>
        <p:spPr>
          <a:xfrm flipV="1">
            <a:off x="3415323" y="5048738"/>
            <a:ext cx="655647" cy="1563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635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6</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3894854647"/>
              </p:ext>
            </p:extLst>
          </p:nvPr>
        </p:nvGraphicFramePr>
        <p:xfrm>
          <a:off x="1033304" y="1583871"/>
          <a:ext cx="9416982" cy="579665"/>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lvl="1"/>
                      <a:r>
                        <a:rPr lang="nl-BE" sz="1800" b="0" kern="1200" dirty="0">
                          <a:solidFill>
                            <a:schemeClr val="bg1"/>
                          </a:solidFill>
                          <a:effectLst/>
                          <a:latin typeface="+mn-lt"/>
                          <a:ea typeface="+mn-ea"/>
                          <a:cs typeface="+mn-cs"/>
                        </a:rPr>
                        <a:t>Hoeveel maal kom je op de smarten  de ‘naam + gemeente’  van de beeldhouwer samen tegen?</a:t>
                      </a:r>
                      <a:endParaRPr lang="nl-NL" b="0" dirty="0">
                        <a:solidFill>
                          <a:schemeClr val="bg1"/>
                        </a:solidFill>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7" name="Tekstvak 6">
            <a:extLst>
              <a:ext uri="{FF2B5EF4-FFF2-40B4-BE49-F238E27FC236}">
                <a16:creationId xmlns:a16="http://schemas.microsoft.com/office/drawing/2014/main" id="{E2B799B6-037F-4713-940E-C97E1DF91F76}"/>
              </a:ext>
            </a:extLst>
          </p:cNvPr>
          <p:cNvSpPr txBox="1"/>
          <p:nvPr/>
        </p:nvSpPr>
        <p:spPr>
          <a:xfrm>
            <a:off x="1033304" y="5561410"/>
            <a:ext cx="4124847" cy="923330"/>
          </a:xfrm>
          <a:prstGeom prst="rect">
            <a:avLst/>
          </a:prstGeom>
          <a:noFill/>
        </p:spPr>
        <p:txBody>
          <a:bodyPr wrap="none" rtlCol="0">
            <a:spAutoFit/>
          </a:bodyPr>
          <a:lstStyle/>
          <a:p>
            <a:r>
              <a:rPr lang="nl-BE" dirty="0"/>
              <a:t>2 keer volledige</a:t>
            </a:r>
          </a:p>
          <a:p>
            <a:r>
              <a:rPr lang="nl-BE" dirty="0"/>
              <a:t>2 keer enkel de initialen “O.T.”</a:t>
            </a:r>
          </a:p>
          <a:p>
            <a:r>
              <a:rPr lang="nl-BE" dirty="0"/>
              <a:t>Zowel 2 als 4 worden goedgekeurd</a:t>
            </a:r>
          </a:p>
        </p:txBody>
      </p:sp>
      <p:pic>
        <p:nvPicPr>
          <p:cNvPr id="12" name="Afbeelding 11">
            <a:extLst>
              <a:ext uri="{FF2B5EF4-FFF2-40B4-BE49-F238E27FC236}">
                <a16:creationId xmlns:a16="http://schemas.microsoft.com/office/drawing/2014/main" id="{DB54AD30-6059-4E12-AC0F-877B5B720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91850" y="3958659"/>
            <a:ext cx="1705935" cy="1247698"/>
          </a:xfrm>
          <a:prstGeom prst="rect">
            <a:avLst/>
          </a:prstGeom>
        </p:spPr>
      </p:pic>
      <p:pic>
        <p:nvPicPr>
          <p:cNvPr id="14" name="Afbeelding 13">
            <a:extLst>
              <a:ext uri="{FF2B5EF4-FFF2-40B4-BE49-F238E27FC236}">
                <a16:creationId xmlns:a16="http://schemas.microsoft.com/office/drawing/2014/main" id="{FA644655-36CA-42F0-9645-B66675B511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304" y="2404508"/>
            <a:ext cx="3699486" cy="2801849"/>
          </a:xfrm>
          <a:prstGeom prst="rect">
            <a:avLst/>
          </a:prstGeom>
        </p:spPr>
      </p:pic>
      <p:sp>
        <p:nvSpPr>
          <p:cNvPr id="15" name="Rechthoek 14">
            <a:extLst>
              <a:ext uri="{FF2B5EF4-FFF2-40B4-BE49-F238E27FC236}">
                <a16:creationId xmlns:a16="http://schemas.microsoft.com/office/drawing/2014/main" id="{BE3BCAFC-3E26-4B86-9920-A38C82C80D29}"/>
              </a:ext>
            </a:extLst>
          </p:cNvPr>
          <p:cNvSpPr/>
          <p:nvPr/>
        </p:nvSpPr>
        <p:spPr>
          <a:xfrm>
            <a:off x="3618524" y="4148714"/>
            <a:ext cx="781538" cy="44673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6" name="Rechte verbindingslijn met pijl 15">
            <a:extLst>
              <a:ext uri="{FF2B5EF4-FFF2-40B4-BE49-F238E27FC236}">
                <a16:creationId xmlns:a16="http://schemas.microsoft.com/office/drawing/2014/main" id="{AE1232A4-E768-494A-94BB-05C04D41046F}"/>
              </a:ext>
            </a:extLst>
          </p:cNvPr>
          <p:cNvCxnSpPr>
            <a:cxnSpLocks/>
          </p:cNvCxnSpPr>
          <p:nvPr/>
        </p:nvCxnSpPr>
        <p:spPr>
          <a:xfrm>
            <a:off x="4439139" y="4353169"/>
            <a:ext cx="656492" cy="625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0" name="Afbeelding 19">
            <a:extLst>
              <a:ext uri="{FF2B5EF4-FFF2-40B4-BE49-F238E27FC236}">
                <a16:creationId xmlns:a16="http://schemas.microsoft.com/office/drawing/2014/main" id="{4774A5C7-631C-4FDC-ADEA-9F9BDB07B0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3190" y="2827850"/>
            <a:ext cx="3617729" cy="2378507"/>
          </a:xfrm>
          <a:prstGeom prst="rect">
            <a:avLst/>
          </a:prstGeom>
        </p:spPr>
      </p:pic>
    </p:spTree>
    <p:extLst>
      <p:ext uri="{BB962C8B-B14F-4D97-AF65-F5344CB8AC3E}">
        <p14:creationId xmlns:p14="http://schemas.microsoft.com/office/powerpoint/2010/main" val="1838354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Afbeelding 39">
            <a:extLst>
              <a:ext uri="{FF2B5EF4-FFF2-40B4-BE49-F238E27FC236}">
                <a16:creationId xmlns:a16="http://schemas.microsoft.com/office/drawing/2014/main" id="{9C2B4CB9-1F92-492D-8237-7AB7DCDD8B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1784" y="1507356"/>
            <a:ext cx="3170325" cy="2604053"/>
          </a:xfrm>
          <a:prstGeom prst="rect">
            <a:avLst/>
          </a:prstGeom>
        </p:spPr>
      </p:pic>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7</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204108396"/>
              </p:ext>
            </p:extLst>
          </p:nvPr>
        </p:nvGraphicFramePr>
        <p:xfrm>
          <a:off x="1033304" y="1327487"/>
          <a:ext cx="9416982" cy="925830"/>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Op de hoek vind je een gebouw  (vroeger café herberg).  Hoeveel maal vind je het cijfer “3”  terug op of aan de gevel? We zoeken tot op een hoogte van max 2m) </a:t>
                      </a:r>
                      <a:endParaRPr lang="nl-BE"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8" name="Tekstvak 7">
            <a:extLst>
              <a:ext uri="{FF2B5EF4-FFF2-40B4-BE49-F238E27FC236}">
                <a16:creationId xmlns:a16="http://schemas.microsoft.com/office/drawing/2014/main" id="{D9C64D79-3785-4C54-AD3F-5C72A11A5A50}"/>
              </a:ext>
            </a:extLst>
          </p:cNvPr>
          <p:cNvSpPr txBox="1"/>
          <p:nvPr/>
        </p:nvSpPr>
        <p:spPr>
          <a:xfrm>
            <a:off x="870635" y="5530513"/>
            <a:ext cx="862737" cy="369332"/>
          </a:xfrm>
          <a:prstGeom prst="rect">
            <a:avLst/>
          </a:prstGeom>
          <a:noFill/>
        </p:spPr>
        <p:txBody>
          <a:bodyPr wrap="none" rtlCol="0">
            <a:spAutoFit/>
          </a:bodyPr>
          <a:lstStyle/>
          <a:p>
            <a:r>
              <a:rPr lang="nl-BE" dirty="0"/>
              <a:t>8 keer</a:t>
            </a:r>
          </a:p>
        </p:txBody>
      </p:sp>
      <p:pic>
        <p:nvPicPr>
          <p:cNvPr id="6" name="Afbeelding 5">
            <a:extLst>
              <a:ext uri="{FF2B5EF4-FFF2-40B4-BE49-F238E27FC236}">
                <a16:creationId xmlns:a16="http://schemas.microsoft.com/office/drawing/2014/main" id="{371F6A0F-E6C5-404F-BB51-A3750C5D50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6291" y="3429000"/>
            <a:ext cx="5062695" cy="2308236"/>
          </a:xfrm>
          <a:prstGeom prst="rect">
            <a:avLst/>
          </a:prstGeom>
        </p:spPr>
      </p:pic>
      <p:pic>
        <p:nvPicPr>
          <p:cNvPr id="12" name="Afbeelding 11">
            <a:extLst>
              <a:ext uri="{FF2B5EF4-FFF2-40B4-BE49-F238E27FC236}">
                <a16:creationId xmlns:a16="http://schemas.microsoft.com/office/drawing/2014/main" id="{E175FC42-72E2-452B-A861-F62D5439BB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0217" y="4064121"/>
            <a:ext cx="2000861" cy="1888663"/>
          </a:xfrm>
          <a:prstGeom prst="rect">
            <a:avLst/>
          </a:prstGeom>
        </p:spPr>
      </p:pic>
      <p:sp>
        <p:nvSpPr>
          <p:cNvPr id="13" name="Rechthoek 12">
            <a:extLst>
              <a:ext uri="{FF2B5EF4-FFF2-40B4-BE49-F238E27FC236}">
                <a16:creationId xmlns:a16="http://schemas.microsoft.com/office/drawing/2014/main" id="{DD3798C8-791D-4710-9451-262A8F8ECCC7}"/>
              </a:ext>
            </a:extLst>
          </p:cNvPr>
          <p:cNvSpPr/>
          <p:nvPr/>
        </p:nvSpPr>
        <p:spPr>
          <a:xfrm>
            <a:off x="6447694" y="5230645"/>
            <a:ext cx="367323" cy="22336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4" name="Rechte verbindingslijn met pijl 13">
            <a:extLst>
              <a:ext uri="{FF2B5EF4-FFF2-40B4-BE49-F238E27FC236}">
                <a16:creationId xmlns:a16="http://schemas.microsoft.com/office/drawing/2014/main" id="{7B15C0BC-9414-4AFD-A2B7-65CF40590A76}"/>
              </a:ext>
            </a:extLst>
          </p:cNvPr>
          <p:cNvCxnSpPr>
            <a:cxnSpLocks/>
          </p:cNvCxnSpPr>
          <p:nvPr/>
        </p:nvCxnSpPr>
        <p:spPr>
          <a:xfrm flipV="1">
            <a:off x="6893170" y="4751754"/>
            <a:ext cx="2107111" cy="5861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9" name="Afbeelding 18">
            <a:extLst>
              <a:ext uri="{FF2B5EF4-FFF2-40B4-BE49-F238E27FC236}">
                <a16:creationId xmlns:a16="http://schemas.microsoft.com/office/drawing/2014/main" id="{0C1133D8-3C31-4E02-AE9B-596AD77A51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80383" y="5837264"/>
            <a:ext cx="1054696" cy="822272"/>
          </a:xfrm>
          <a:prstGeom prst="rect">
            <a:avLst/>
          </a:prstGeom>
        </p:spPr>
      </p:pic>
      <p:sp>
        <p:nvSpPr>
          <p:cNvPr id="20" name="Rechthoek 19">
            <a:extLst>
              <a:ext uri="{FF2B5EF4-FFF2-40B4-BE49-F238E27FC236}">
                <a16:creationId xmlns:a16="http://schemas.microsoft.com/office/drawing/2014/main" id="{DFDA5F32-94D9-408C-BD5D-8CC8544FEBDF}"/>
              </a:ext>
            </a:extLst>
          </p:cNvPr>
          <p:cNvSpPr/>
          <p:nvPr/>
        </p:nvSpPr>
        <p:spPr>
          <a:xfrm>
            <a:off x="3849073" y="4460827"/>
            <a:ext cx="214923" cy="22336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hthoek 20">
            <a:extLst>
              <a:ext uri="{FF2B5EF4-FFF2-40B4-BE49-F238E27FC236}">
                <a16:creationId xmlns:a16="http://schemas.microsoft.com/office/drawing/2014/main" id="{9B628FCC-713A-40E5-9E5D-0F88AC1E6EAB}"/>
              </a:ext>
            </a:extLst>
          </p:cNvPr>
          <p:cNvSpPr/>
          <p:nvPr/>
        </p:nvSpPr>
        <p:spPr>
          <a:xfrm>
            <a:off x="4134331" y="4464734"/>
            <a:ext cx="214923" cy="22336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2" name="Rechte verbindingslijn met pijl 21">
            <a:extLst>
              <a:ext uri="{FF2B5EF4-FFF2-40B4-BE49-F238E27FC236}">
                <a16:creationId xmlns:a16="http://schemas.microsoft.com/office/drawing/2014/main" id="{B9FB266B-F39B-4CD5-B9A9-168022231D50}"/>
              </a:ext>
            </a:extLst>
          </p:cNvPr>
          <p:cNvCxnSpPr>
            <a:cxnSpLocks/>
          </p:cNvCxnSpPr>
          <p:nvPr/>
        </p:nvCxnSpPr>
        <p:spPr>
          <a:xfrm>
            <a:off x="4349254" y="4751754"/>
            <a:ext cx="1316901" cy="12582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B50B94B2-783D-40B6-8725-8EB8062991E2}"/>
              </a:ext>
            </a:extLst>
          </p:cNvPr>
          <p:cNvCxnSpPr>
            <a:cxnSpLocks/>
          </p:cNvCxnSpPr>
          <p:nvPr/>
        </p:nvCxnSpPr>
        <p:spPr>
          <a:xfrm>
            <a:off x="3956534" y="4684196"/>
            <a:ext cx="1559171" cy="14258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879D30BD-806C-49D0-8D31-7094454531A6}"/>
              </a:ext>
            </a:extLst>
          </p:cNvPr>
          <p:cNvCxnSpPr>
            <a:cxnSpLocks/>
          </p:cNvCxnSpPr>
          <p:nvPr/>
        </p:nvCxnSpPr>
        <p:spPr>
          <a:xfrm flipV="1">
            <a:off x="5561967" y="2620397"/>
            <a:ext cx="1656864" cy="22739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a:extLst>
              <a:ext uri="{FF2B5EF4-FFF2-40B4-BE49-F238E27FC236}">
                <a16:creationId xmlns:a16="http://schemas.microsoft.com/office/drawing/2014/main" id="{A64CBBDC-E9F9-4F83-9662-64FDF87122ED}"/>
              </a:ext>
            </a:extLst>
          </p:cNvPr>
          <p:cNvCxnSpPr>
            <a:cxnSpLocks/>
          </p:cNvCxnSpPr>
          <p:nvPr/>
        </p:nvCxnSpPr>
        <p:spPr>
          <a:xfrm flipV="1">
            <a:off x="5576269" y="3235273"/>
            <a:ext cx="1361331" cy="16959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3FFA8F34-6F93-4602-BF94-7671FD10CCB4}"/>
              </a:ext>
            </a:extLst>
          </p:cNvPr>
          <p:cNvCxnSpPr>
            <a:cxnSpLocks/>
          </p:cNvCxnSpPr>
          <p:nvPr/>
        </p:nvCxnSpPr>
        <p:spPr>
          <a:xfrm flipV="1">
            <a:off x="5526586" y="2447044"/>
            <a:ext cx="270350" cy="24472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44" name="Afbeelding 43">
            <a:extLst>
              <a:ext uri="{FF2B5EF4-FFF2-40B4-BE49-F238E27FC236}">
                <a16:creationId xmlns:a16="http://schemas.microsoft.com/office/drawing/2014/main" id="{28ACC656-B6B5-4DB2-BFB5-AA47588800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6105" y="2152630"/>
            <a:ext cx="943948" cy="981923"/>
          </a:xfrm>
          <a:prstGeom prst="rect">
            <a:avLst/>
          </a:prstGeom>
        </p:spPr>
      </p:pic>
      <p:pic>
        <p:nvPicPr>
          <p:cNvPr id="46" name="Afbeelding 45">
            <a:extLst>
              <a:ext uri="{FF2B5EF4-FFF2-40B4-BE49-F238E27FC236}">
                <a16:creationId xmlns:a16="http://schemas.microsoft.com/office/drawing/2014/main" id="{2A8F1F0D-5A0F-4026-A1DF-451D99314C5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88730" y="2385655"/>
            <a:ext cx="2206381" cy="1484863"/>
          </a:xfrm>
          <a:prstGeom prst="rect">
            <a:avLst/>
          </a:prstGeom>
        </p:spPr>
      </p:pic>
      <p:cxnSp>
        <p:nvCxnSpPr>
          <p:cNvPr id="47" name="Rechte verbindingslijn met pijl 46">
            <a:extLst>
              <a:ext uri="{FF2B5EF4-FFF2-40B4-BE49-F238E27FC236}">
                <a16:creationId xmlns:a16="http://schemas.microsoft.com/office/drawing/2014/main" id="{B1E98D15-052E-47B4-B12B-FF8242F2CB94}"/>
              </a:ext>
            </a:extLst>
          </p:cNvPr>
          <p:cNvCxnSpPr>
            <a:cxnSpLocks/>
          </p:cNvCxnSpPr>
          <p:nvPr/>
        </p:nvCxnSpPr>
        <p:spPr>
          <a:xfrm flipV="1">
            <a:off x="5741795" y="3499503"/>
            <a:ext cx="4250125" cy="14699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51" name="Afbeelding 50">
            <a:extLst>
              <a:ext uri="{FF2B5EF4-FFF2-40B4-BE49-F238E27FC236}">
                <a16:creationId xmlns:a16="http://schemas.microsoft.com/office/drawing/2014/main" id="{5A99F7C4-ADD5-4CD0-B248-5F230F0B13A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9073" y="2478102"/>
            <a:ext cx="1805354" cy="1514342"/>
          </a:xfrm>
          <a:prstGeom prst="rect">
            <a:avLst/>
          </a:prstGeom>
        </p:spPr>
      </p:pic>
      <p:sp>
        <p:nvSpPr>
          <p:cNvPr id="52" name="Rechthoek 51">
            <a:extLst>
              <a:ext uri="{FF2B5EF4-FFF2-40B4-BE49-F238E27FC236}">
                <a16:creationId xmlns:a16="http://schemas.microsoft.com/office/drawing/2014/main" id="{EF8C770E-D65E-4335-95C8-8DD41F859C93}"/>
              </a:ext>
            </a:extLst>
          </p:cNvPr>
          <p:cNvSpPr/>
          <p:nvPr/>
        </p:nvSpPr>
        <p:spPr>
          <a:xfrm>
            <a:off x="2594706" y="4683563"/>
            <a:ext cx="214923" cy="22336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3" name="Rechte verbindingslijn met pijl 52">
            <a:extLst>
              <a:ext uri="{FF2B5EF4-FFF2-40B4-BE49-F238E27FC236}">
                <a16:creationId xmlns:a16="http://schemas.microsoft.com/office/drawing/2014/main" id="{B510B56F-3B35-4384-8F99-B838880750F9}"/>
              </a:ext>
            </a:extLst>
          </p:cNvPr>
          <p:cNvCxnSpPr>
            <a:cxnSpLocks/>
          </p:cNvCxnSpPr>
          <p:nvPr/>
        </p:nvCxnSpPr>
        <p:spPr>
          <a:xfrm flipH="1" flipV="1">
            <a:off x="1211533" y="3507880"/>
            <a:ext cx="1380955" cy="12873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149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400050"/>
            <a:ext cx="8596668" cy="762000"/>
          </a:xfrm>
        </p:spPr>
        <p:txBody>
          <a:bodyPr/>
          <a:lstStyle/>
          <a:p>
            <a:r>
              <a:rPr lang="nl-BE"/>
              <a:t>Vraag 8</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4271296785"/>
              </p:ext>
            </p:extLst>
          </p:nvPr>
        </p:nvGraphicFramePr>
        <p:xfrm>
          <a:off x="1033304" y="1317171"/>
          <a:ext cx="9416982" cy="655293"/>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655293">
                <a:tc>
                  <a:txBody>
                    <a:bodyPr/>
                    <a:lstStyle/>
                    <a:p>
                      <a:pPr>
                        <a:lnSpc>
                          <a:spcPct val="115000"/>
                        </a:lnSpc>
                        <a:spcAft>
                          <a:spcPts val="1000"/>
                        </a:spcAft>
                      </a:pPr>
                      <a:r>
                        <a:rPr lang="nl-BE" sz="1800" b="0" kern="1200" dirty="0">
                          <a:solidFill>
                            <a:schemeClr val="bg1"/>
                          </a:solidFill>
                          <a:effectLst/>
                          <a:latin typeface="+mn-lt"/>
                          <a:ea typeface="+mn-ea"/>
                          <a:cs typeface="+mn-cs"/>
                        </a:rPr>
                        <a:t>Welke kleur heeft het ventje dat je tegenkomt op de ‘bierbrouwersroute’ ?</a:t>
                      </a: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8" name="Tekstvak 7">
            <a:extLst>
              <a:ext uri="{FF2B5EF4-FFF2-40B4-BE49-F238E27FC236}">
                <a16:creationId xmlns:a16="http://schemas.microsoft.com/office/drawing/2014/main" id="{690E737C-9F4F-4300-8349-374D87CACEC2}"/>
              </a:ext>
            </a:extLst>
          </p:cNvPr>
          <p:cNvSpPr txBox="1"/>
          <p:nvPr/>
        </p:nvSpPr>
        <p:spPr>
          <a:xfrm>
            <a:off x="1033304" y="5540829"/>
            <a:ext cx="854721" cy="369332"/>
          </a:xfrm>
          <a:prstGeom prst="rect">
            <a:avLst/>
          </a:prstGeom>
          <a:noFill/>
        </p:spPr>
        <p:txBody>
          <a:bodyPr wrap="none" rtlCol="0">
            <a:spAutoFit/>
          </a:bodyPr>
          <a:lstStyle/>
          <a:p>
            <a:r>
              <a:rPr lang="nl-BE" dirty="0"/>
              <a:t>Blauw</a:t>
            </a:r>
          </a:p>
        </p:txBody>
      </p:sp>
      <p:pic>
        <p:nvPicPr>
          <p:cNvPr id="6" name="Afbeelding 5">
            <a:extLst>
              <a:ext uri="{FF2B5EF4-FFF2-40B4-BE49-F238E27FC236}">
                <a16:creationId xmlns:a16="http://schemas.microsoft.com/office/drawing/2014/main" id="{DF44A7AB-3BD8-4E11-923B-87B094D85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2157" y="2178657"/>
            <a:ext cx="3876798" cy="4230447"/>
          </a:xfrm>
          <a:prstGeom prst="rect">
            <a:avLst/>
          </a:prstGeom>
        </p:spPr>
      </p:pic>
      <p:pic>
        <p:nvPicPr>
          <p:cNvPr id="15" name="Afbeelding 14">
            <a:extLst>
              <a:ext uri="{FF2B5EF4-FFF2-40B4-BE49-F238E27FC236}">
                <a16:creationId xmlns:a16="http://schemas.microsoft.com/office/drawing/2014/main" id="{4C185DAA-958B-4291-8769-CA44143944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5203" y="2178657"/>
            <a:ext cx="3876798" cy="4129279"/>
          </a:xfrm>
          <a:prstGeom prst="rect">
            <a:avLst/>
          </a:prstGeom>
        </p:spPr>
      </p:pic>
    </p:spTree>
    <p:extLst>
      <p:ext uri="{BB962C8B-B14F-4D97-AF65-F5344CB8AC3E}">
        <p14:creationId xmlns:p14="http://schemas.microsoft.com/office/powerpoint/2010/main" val="4150364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9</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977785682"/>
              </p:ext>
            </p:extLst>
          </p:nvPr>
        </p:nvGraphicFramePr>
        <p:xfrm>
          <a:off x="1033304" y="1393371"/>
          <a:ext cx="9416982" cy="1399961"/>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1399961">
                <a:tc>
                  <a:txBody>
                    <a:bodyPr/>
                    <a:lstStyle/>
                    <a:p>
                      <a:r>
                        <a:rPr lang="nl-BE" sz="1800" b="0" kern="1200" dirty="0">
                          <a:solidFill>
                            <a:schemeClr val="bg1"/>
                          </a:solidFill>
                          <a:effectLst/>
                          <a:latin typeface="+mn-lt"/>
                          <a:ea typeface="+mn-ea"/>
                          <a:cs typeface="+mn-cs"/>
                        </a:rPr>
                        <a:t>Wie ligt hier begraven?</a:t>
                      </a: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9" name="Tekstvak 8">
            <a:extLst>
              <a:ext uri="{FF2B5EF4-FFF2-40B4-BE49-F238E27FC236}">
                <a16:creationId xmlns:a16="http://schemas.microsoft.com/office/drawing/2014/main" id="{AC1DE4BF-BB31-470A-B36D-1BCB281578CE}"/>
              </a:ext>
            </a:extLst>
          </p:cNvPr>
          <p:cNvSpPr txBox="1"/>
          <p:nvPr/>
        </p:nvSpPr>
        <p:spPr>
          <a:xfrm>
            <a:off x="1106853" y="5786269"/>
            <a:ext cx="1951175" cy="369332"/>
          </a:xfrm>
          <a:prstGeom prst="rect">
            <a:avLst/>
          </a:prstGeom>
          <a:noFill/>
        </p:spPr>
        <p:txBody>
          <a:bodyPr wrap="none" rtlCol="0">
            <a:spAutoFit/>
          </a:bodyPr>
          <a:lstStyle/>
          <a:p>
            <a:r>
              <a:rPr lang="nl-BE" dirty="0"/>
              <a:t>Abt van </a:t>
            </a:r>
            <a:r>
              <a:rPr lang="nl-BE" dirty="0" err="1"/>
              <a:t>Strijpen</a:t>
            </a:r>
            <a:endParaRPr lang="nl-BE" dirty="0"/>
          </a:p>
        </p:txBody>
      </p:sp>
      <p:pic>
        <p:nvPicPr>
          <p:cNvPr id="12" name="Afbeelding 11">
            <a:extLst>
              <a:ext uri="{FF2B5EF4-FFF2-40B4-BE49-F238E27FC236}">
                <a16:creationId xmlns:a16="http://schemas.microsoft.com/office/drawing/2014/main" id="{55FCF82B-7C8F-4413-AC3E-4B8E0EDE377E}"/>
              </a:ext>
            </a:extLst>
          </p:cNvPr>
          <p:cNvPicPr/>
          <p:nvPr/>
        </p:nvPicPr>
        <p:blipFill>
          <a:blip r:embed="rId2" cstate="email">
            <a:extLst>
              <a:ext uri="{28A0092B-C50C-407E-A947-70E740481C1C}">
                <a14:useLocalDpi xmlns:a14="http://schemas.microsoft.com/office/drawing/2010/main"/>
              </a:ext>
            </a:extLst>
          </a:blip>
          <a:stretch>
            <a:fillRect/>
          </a:stretch>
        </p:blipFill>
        <p:spPr>
          <a:xfrm>
            <a:off x="4403215" y="1536138"/>
            <a:ext cx="1338580" cy="1114425"/>
          </a:xfrm>
          <a:prstGeom prst="rect">
            <a:avLst/>
          </a:prstGeom>
        </p:spPr>
      </p:pic>
      <p:pic>
        <p:nvPicPr>
          <p:cNvPr id="7" name="Afbeelding 6">
            <a:extLst>
              <a:ext uri="{FF2B5EF4-FFF2-40B4-BE49-F238E27FC236}">
                <a16:creationId xmlns:a16="http://schemas.microsoft.com/office/drawing/2014/main" id="{8B9BD35F-254C-4AE7-8919-100578F45D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3992338" y="2231488"/>
            <a:ext cx="3498912" cy="4683369"/>
          </a:xfrm>
          <a:prstGeom prst="rect">
            <a:avLst/>
          </a:prstGeom>
        </p:spPr>
      </p:pic>
    </p:spTree>
    <p:extLst>
      <p:ext uri="{BB962C8B-B14F-4D97-AF65-F5344CB8AC3E}">
        <p14:creationId xmlns:p14="http://schemas.microsoft.com/office/powerpoint/2010/main" val="1295468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10</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1876211041"/>
              </p:ext>
            </p:extLst>
          </p:nvPr>
        </p:nvGraphicFramePr>
        <p:xfrm>
          <a:off x="1033304" y="1583871"/>
          <a:ext cx="9416982" cy="602806"/>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a:lnSpc>
                          <a:spcPct val="115000"/>
                        </a:lnSpc>
                        <a:spcAft>
                          <a:spcPts val="1000"/>
                        </a:spcAft>
                      </a:pPr>
                      <a:r>
                        <a:rPr lang="nl-BE" sz="1800" b="0" kern="1200" dirty="0">
                          <a:solidFill>
                            <a:schemeClr val="bg1"/>
                          </a:solidFill>
                          <a:effectLst/>
                          <a:latin typeface="+mn-lt"/>
                          <a:ea typeface="+mn-ea"/>
                          <a:cs typeface="+mn-cs"/>
                        </a:rPr>
                        <a:t>Aan dit gebouw vind je veel mooie afbeeldingen.  Onze vraag:  noteer 5 afbeeldingen die niet in de horoscoop thuis horen?</a:t>
                      </a: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8" name="Tekstvak 7">
            <a:extLst>
              <a:ext uri="{FF2B5EF4-FFF2-40B4-BE49-F238E27FC236}">
                <a16:creationId xmlns:a16="http://schemas.microsoft.com/office/drawing/2014/main" id="{E652DBC8-4130-45C2-A3E3-88A6657282D4}"/>
              </a:ext>
            </a:extLst>
          </p:cNvPr>
          <p:cNvSpPr txBox="1"/>
          <p:nvPr/>
        </p:nvSpPr>
        <p:spPr>
          <a:xfrm>
            <a:off x="1033305" y="3082566"/>
            <a:ext cx="1889004" cy="2862322"/>
          </a:xfrm>
          <a:prstGeom prst="rect">
            <a:avLst/>
          </a:prstGeom>
          <a:noFill/>
        </p:spPr>
        <p:txBody>
          <a:bodyPr wrap="square" rtlCol="0">
            <a:spAutoFit/>
          </a:bodyPr>
          <a:lstStyle/>
          <a:p>
            <a:pPr marL="285750" indent="-285750">
              <a:buFont typeface="Arial" panose="020B0604020202020204" pitchFamily="34" charset="0"/>
              <a:buChar char="•"/>
            </a:pPr>
            <a:r>
              <a:rPr lang="nl-BE" dirty="0"/>
              <a:t>Eekhoorn</a:t>
            </a:r>
          </a:p>
          <a:p>
            <a:pPr marL="285750" indent="-285750">
              <a:buFont typeface="Arial" panose="020B0604020202020204" pitchFamily="34" charset="0"/>
              <a:buChar char="•"/>
            </a:pPr>
            <a:r>
              <a:rPr lang="nl-BE" dirty="0"/>
              <a:t>Lelieblad</a:t>
            </a:r>
          </a:p>
          <a:p>
            <a:pPr marL="285750" indent="-285750">
              <a:buFont typeface="Arial" panose="020B0604020202020204" pitchFamily="34" charset="0"/>
              <a:buChar char="•"/>
            </a:pPr>
            <a:r>
              <a:rPr lang="nl-BE" dirty="0"/>
              <a:t>Franse lelies</a:t>
            </a:r>
          </a:p>
          <a:p>
            <a:pPr marL="285750" indent="-285750">
              <a:buFont typeface="Arial" panose="020B0604020202020204" pitchFamily="34" charset="0"/>
              <a:buChar char="•"/>
            </a:pPr>
            <a:r>
              <a:rPr lang="nl-BE" dirty="0"/>
              <a:t>Anker</a:t>
            </a:r>
          </a:p>
          <a:p>
            <a:pPr marL="285750" indent="-285750">
              <a:buFont typeface="Arial" panose="020B0604020202020204" pitchFamily="34" charset="0"/>
              <a:buChar char="•"/>
            </a:pPr>
            <a:r>
              <a:rPr lang="nl-BE" dirty="0"/>
              <a:t>Hert</a:t>
            </a:r>
          </a:p>
          <a:p>
            <a:pPr marL="285750" indent="-285750">
              <a:buFont typeface="Arial" panose="020B0604020202020204" pitchFamily="34" charset="0"/>
              <a:buChar char="•"/>
            </a:pPr>
            <a:r>
              <a:rPr lang="nl-BE" dirty="0"/>
              <a:t>Zwaan</a:t>
            </a:r>
          </a:p>
          <a:p>
            <a:pPr marL="285750" indent="-285750">
              <a:buFont typeface="Arial" panose="020B0604020202020204" pitchFamily="34" charset="0"/>
              <a:buChar char="•"/>
            </a:pPr>
            <a:r>
              <a:rPr lang="nl-BE" dirty="0"/>
              <a:t>Krab</a:t>
            </a:r>
          </a:p>
          <a:p>
            <a:pPr marL="285750" indent="-285750">
              <a:buFont typeface="Arial" panose="020B0604020202020204" pitchFamily="34" charset="0"/>
              <a:buChar char="•"/>
            </a:pPr>
            <a:r>
              <a:rPr lang="nl-BE" dirty="0"/>
              <a:t>Eenhoorn </a:t>
            </a:r>
          </a:p>
          <a:p>
            <a:pPr marL="285750" indent="-285750">
              <a:buFont typeface="Arial" panose="020B0604020202020204" pitchFamily="34" charset="0"/>
              <a:buChar char="•"/>
            </a:pPr>
            <a:r>
              <a:rPr lang="nl-BE" dirty="0"/>
              <a:t>salamander</a:t>
            </a:r>
          </a:p>
          <a:p>
            <a:endParaRPr lang="nl-BE" dirty="0"/>
          </a:p>
        </p:txBody>
      </p:sp>
      <p:pic>
        <p:nvPicPr>
          <p:cNvPr id="11" name="Afbeelding 10">
            <a:extLst>
              <a:ext uri="{FF2B5EF4-FFF2-40B4-BE49-F238E27FC236}">
                <a16:creationId xmlns:a16="http://schemas.microsoft.com/office/drawing/2014/main" id="{7188617A-4697-4424-9EA6-B93C66FD6E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3110" y="2398948"/>
            <a:ext cx="3057369" cy="4087220"/>
          </a:xfrm>
          <a:prstGeom prst="rect">
            <a:avLst/>
          </a:prstGeom>
        </p:spPr>
      </p:pic>
    </p:spTree>
    <p:extLst>
      <p:ext uri="{BB962C8B-B14F-4D97-AF65-F5344CB8AC3E}">
        <p14:creationId xmlns:p14="http://schemas.microsoft.com/office/powerpoint/2010/main" val="4011344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37B84-B94C-4326-8766-E3ACD126EBC6}"/>
              </a:ext>
            </a:extLst>
          </p:cNvPr>
          <p:cNvSpPr>
            <a:spLocks noGrp="1"/>
          </p:cNvSpPr>
          <p:nvPr>
            <p:ph type="title"/>
          </p:nvPr>
        </p:nvSpPr>
        <p:spPr/>
        <p:txBody>
          <a:bodyPr/>
          <a:lstStyle/>
          <a:p>
            <a:r>
              <a:rPr lang="nl-BE"/>
              <a:t>Reeks 1 : Foto’s</a:t>
            </a:r>
          </a:p>
        </p:txBody>
      </p:sp>
      <p:sp>
        <p:nvSpPr>
          <p:cNvPr id="3" name="Tijdelijke aanduiding voor inhoud 2">
            <a:extLst>
              <a:ext uri="{FF2B5EF4-FFF2-40B4-BE49-F238E27FC236}">
                <a16:creationId xmlns:a16="http://schemas.microsoft.com/office/drawing/2014/main" id="{F4F2CDBF-EEDD-411F-BF32-F151E594DA21}"/>
              </a:ext>
            </a:extLst>
          </p:cNvPr>
          <p:cNvSpPr>
            <a:spLocks noGrp="1"/>
          </p:cNvSpPr>
          <p:nvPr>
            <p:ph idx="1"/>
          </p:nvPr>
        </p:nvSpPr>
        <p:spPr/>
        <p:txBody>
          <a:bodyPr/>
          <a:lstStyle/>
          <a:p>
            <a:pPr marL="0" indent="0">
              <a:buNone/>
            </a:pPr>
            <a:r>
              <a:rPr lang="nl-BE"/>
              <a:t>1) </a:t>
            </a:r>
          </a:p>
        </p:txBody>
      </p:sp>
      <p:sp>
        <p:nvSpPr>
          <p:cNvPr id="7" name="Tekstvak 10">
            <a:extLst>
              <a:ext uri="{FF2B5EF4-FFF2-40B4-BE49-F238E27FC236}">
                <a16:creationId xmlns:a16="http://schemas.microsoft.com/office/drawing/2014/main" id="{9A089340-ADE3-4D3B-AEB5-596606C8BD66}"/>
              </a:ext>
            </a:extLst>
          </p:cNvPr>
          <p:cNvSpPr txBox="1"/>
          <p:nvPr/>
        </p:nvSpPr>
        <p:spPr>
          <a:xfrm>
            <a:off x="1471931" y="4801611"/>
            <a:ext cx="1872629" cy="369332"/>
          </a:xfrm>
          <a:prstGeom prst="rect">
            <a:avLst/>
          </a:prstGeom>
          <a:noFill/>
        </p:spPr>
        <p:txBody>
          <a:bodyPr wrap="none" rtlCol="0">
            <a:spAutoFit/>
          </a:bodyPr>
          <a:lstStyle/>
          <a:p>
            <a:r>
              <a:rPr lang="nl-BE" dirty="0"/>
              <a:t>Kerkhof Ename</a:t>
            </a:r>
          </a:p>
        </p:txBody>
      </p:sp>
      <p:sp>
        <p:nvSpPr>
          <p:cNvPr id="9" name="Rectangle 56" descr="logo">
            <a:extLst>
              <a:ext uri="{FF2B5EF4-FFF2-40B4-BE49-F238E27FC236}">
                <a16:creationId xmlns:a16="http://schemas.microsoft.com/office/drawing/2014/main" id="{414694C8-8C04-4102-AEA9-AEA2FE3BA978}"/>
              </a:ext>
            </a:extLst>
          </p:cNvPr>
          <p:cNvSpPr>
            <a:spLocks noChangeArrowheads="1"/>
          </p:cNvSpPr>
          <p:nvPr/>
        </p:nvSpPr>
        <p:spPr bwMode="auto">
          <a:xfrm>
            <a:off x="1529080" y="2136540"/>
            <a:ext cx="1285240" cy="1212215"/>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pic>
        <p:nvPicPr>
          <p:cNvPr id="6" name="Afbeelding 5">
            <a:extLst>
              <a:ext uri="{FF2B5EF4-FFF2-40B4-BE49-F238E27FC236}">
                <a16:creationId xmlns:a16="http://schemas.microsoft.com/office/drawing/2014/main" id="{549E3C2F-30BC-49AE-A390-CC8ABFE1A9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6210" y="922216"/>
            <a:ext cx="4049976" cy="5414068"/>
          </a:xfrm>
          <a:prstGeom prst="rect">
            <a:avLst/>
          </a:prstGeom>
        </p:spPr>
      </p:pic>
    </p:spTree>
    <p:extLst>
      <p:ext uri="{BB962C8B-B14F-4D97-AF65-F5344CB8AC3E}">
        <p14:creationId xmlns:p14="http://schemas.microsoft.com/office/powerpoint/2010/main" val="4190414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11</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343365295"/>
              </p:ext>
            </p:extLst>
          </p:nvPr>
        </p:nvGraphicFramePr>
        <p:xfrm>
          <a:off x="1033304" y="1583871"/>
          <a:ext cx="9416982" cy="579665"/>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Zet de foto’s op pagina 15 in de juiste volgorde – smart 1 tot smart 7 </a:t>
                      </a:r>
                      <a:endParaRPr lang="nl-BE" sz="1600" b="0" kern="1200" dirty="0">
                        <a:solidFill>
                          <a:schemeClr val="bg1"/>
                        </a:solidFill>
                        <a:effectLst/>
                        <a:latin typeface="+mn-lt"/>
                        <a:ea typeface="+mn-ea"/>
                        <a:cs typeface="+mn-cs"/>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graphicFrame>
        <p:nvGraphicFramePr>
          <p:cNvPr id="8" name="Tabel 9">
            <a:extLst>
              <a:ext uri="{FF2B5EF4-FFF2-40B4-BE49-F238E27FC236}">
                <a16:creationId xmlns:a16="http://schemas.microsoft.com/office/drawing/2014/main" id="{5FB65B15-C5C4-4575-B038-225F6B76E804}"/>
              </a:ext>
            </a:extLst>
          </p:cNvPr>
          <p:cNvGraphicFramePr>
            <a:graphicFrameLocks noGrp="1"/>
          </p:cNvGraphicFramePr>
          <p:nvPr>
            <p:extLst>
              <p:ext uri="{D42A27DB-BD31-4B8C-83A1-F6EECF244321}">
                <p14:modId xmlns:p14="http://schemas.microsoft.com/office/powerpoint/2010/main" val="2362103400"/>
              </p:ext>
            </p:extLst>
          </p:nvPr>
        </p:nvGraphicFramePr>
        <p:xfrm>
          <a:off x="1033304" y="2556282"/>
          <a:ext cx="9416981" cy="370840"/>
        </p:xfrm>
        <a:graphic>
          <a:graphicData uri="http://schemas.openxmlformats.org/drawingml/2006/table">
            <a:tbl>
              <a:tblPr firstRow="1" bandRow="1">
                <a:tableStyleId>{5C22544A-7EE6-4342-B048-85BDC9FD1C3A}</a:tableStyleId>
              </a:tblPr>
              <a:tblGrid>
                <a:gridCol w="1345283">
                  <a:extLst>
                    <a:ext uri="{9D8B030D-6E8A-4147-A177-3AD203B41FA5}">
                      <a16:colId xmlns:a16="http://schemas.microsoft.com/office/drawing/2014/main" val="4273355124"/>
                    </a:ext>
                  </a:extLst>
                </a:gridCol>
                <a:gridCol w="1345283">
                  <a:extLst>
                    <a:ext uri="{9D8B030D-6E8A-4147-A177-3AD203B41FA5}">
                      <a16:colId xmlns:a16="http://schemas.microsoft.com/office/drawing/2014/main" val="3312491178"/>
                    </a:ext>
                  </a:extLst>
                </a:gridCol>
                <a:gridCol w="1345283">
                  <a:extLst>
                    <a:ext uri="{9D8B030D-6E8A-4147-A177-3AD203B41FA5}">
                      <a16:colId xmlns:a16="http://schemas.microsoft.com/office/drawing/2014/main" val="2572722871"/>
                    </a:ext>
                  </a:extLst>
                </a:gridCol>
                <a:gridCol w="1345283">
                  <a:extLst>
                    <a:ext uri="{9D8B030D-6E8A-4147-A177-3AD203B41FA5}">
                      <a16:colId xmlns:a16="http://schemas.microsoft.com/office/drawing/2014/main" val="1695110392"/>
                    </a:ext>
                  </a:extLst>
                </a:gridCol>
                <a:gridCol w="1345283">
                  <a:extLst>
                    <a:ext uri="{9D8B030D-6E8A-4147-A177-3AD203B41FA5}">
                      <a16:colId xmlns:a16="http://schemas.microsoft.com/office/drawing/2014/main" val="3900087084"/>
                    </a:ext>
                  </a:extLst>
                </a:gridCol>
                <a:gridCol w="1345283">
                  <a:extLst>
                    <a:ext uri="{9D8B030D-6E8A-4147-A177-3AD203B41FA5}">
                      <a16:colId xmlns:a16="http://schemas.microsoft.com/office/drawing/2014/main" val="1231596086"/>
                    </a:ext>
                  </a:extLst>
                </a:gridCol>
                <a:gridCol w="1345283">
                  <a:extLst>
                    <a:ext uri="{9D8B030D-6E8A-4147-A177-3AD203B41FA5}">
                      <a16:colId xmlns:a16="http://schemas.microsoft.com/office/drawing/2014/main" val="1225040621"/>
                    </a:ext>
                  </a:extLst>
                </a:gridCol>
              </a:tblGrid>
              <a:tr h="370840">
                <a:tc>
                  <a:txBody>
                    <a:bodyPr/>
                    <a:lstStyle/>
                    <a:p>
                      <a:pPr algn="ctr"/>
                      <a:r>
                        <a:rPr lang="nl-BE" dirty="0"/>
                        <a:t>C</a:t>
                      </a:r>
                    </a:p>
                  </a:txBody>
                  <a:tcPr/>
                </a:tc>
                <a:tc>
                  <a:txBody>
                    <a:bodyPr/>
                    <a:lstStyle/>
                    <a:p>
                      <a:pPr algn="ctr"/>
                      <a:r>
                        <a:rPr lang="nl-BE" dirty="0"/>
                        <a:t>E</a:t>
                      </a:r>
                    </a:p>
                  </a:txBody>
                  <a:tcPr/>
                </a:tc>
                <a:tc>
                  <a:txBody>
                    <a:bodyPr/>
                    <a:lstStyle/>
                    <a:p>
                      <a:pPr algn="ctr"/>
                      <a:r>
                        <a:rPr lang="nl-BE" dirty="0"/>
                        <a:t>G</a:t>
                      </a:r>
                    </a:p>
                  </a:txBody>
                  <a:tcPr/>
                </a:tc>
                <a:tc>
                  <a:txBody>
                    <a:bodyPr/>
                    <a:lstStyle/>
                    <a:p>
                      <a:pPr algn="ctr"/>
                      <a:r>
                        <a:rPr lang="nl-BE" dirty="0"/>
                        <a:t>B</a:t>
                      </a:r>
                    </a:p>
                  </a:txBody>
                  <a:tcPr/>
                </a:tc>
                <a:tc>
                  <a:txBody>
                    <a:bodyPr/>
                    <a:lstStyle/>
                    <a:p>
                      <a:pPr algn="ctr"/>
                      <a:r>
                        <a:rPr lang="nl-BE" dirty="0"/>
                        <a:t>F</a:t>
                      </a:r>
                    </a:p>
                  </a:txBody>
                  <a:tcPr/>
                </a:tc>
                <a:tc>
                  <a:txBody>
                    <a:bodyPr/>
                    <a:lstStyle/>
                    <a:p>
                      <a:pPr algn="ctr"/>
                      <a:r>
                        <a:rPr lang="nl-BE" dirty="0"/>
                        <a:t>A</a:t>
                      </a:r>
                    </a:p>
                  </a:txBody>
                  <a:tcPr/>
                </a:tc>
                <a:tc>
                  <a:txBody>
                    <a:bodyPr/>
                    <a:lstStyle/>
                    <a:p>
                      <a:pPr algn="ctr"/>
                      <a:r>
                        <a:rPr lang="nl-BE" dirty="0"/>
                        <a:t>D</a:t>
                      </a:r>
                    </a:p>
                  </a:txBody>
                  <a:tcPr/>
                </a:tc>
                <a:extLst>
                  <a:ext uri="{0D108BD9-81ED-4DB2-BD59-A6C34878D82A}">
                    <a16:rowId xmlns:a16="http://schemas.microsoft.com/office/drawing/2014/main" val="3323078698"/>
                  </a:ext>
                </a:extLst>
              </a:tr>
            </a:tbl>
          </a:graphicData>
        </a:graphic>
      </p:graphicFrame>
      <p:sp>
        <p:nvSpPr>
          <p:cNvPr id="12" name="Rectangle 15" descr="trap">
            <a:extLst>
              <a:ext uri="{FF2B5EF4-FFF2-40B4-BE49-F238E27FC236}">
                <a16:creationId xmlns:a16="http://schemas.microsoft.com/office/drawing/2014/main" id="{606F4D2B-E3D7-4D16-BF98-5C9CBF608422}"/>
              </a:ext>
            </a:extLst>
          </p:cNvPr>
          <p:cNvSpPr>
            <a:spLocks noChangeArrowheads="1"/>
          </p:cNvSpPr>
          <p:nvPr/>
        </p:nvSpPr>
        <p:spPr bwMode="auto">
          <a:xfrm>
            <a:off x="1033304" y="3174512"/>
            <a:ext cx="1209675" cy="11811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sp>
        <p:nvSpPr>
          <p:cNvPr id="14" name="Rectangle 71" descr="fiets">
            <a:extLst>
              <a:ext uri="{FF2B5EF4-FFF2-40B4-BE49-F238E27FC236}">
                <a16:creationId xmlns:a16="http://schemas.microsoft.com/office/drawing/2014/main" id="{1588017B-71E1-4DA6-BCDE-2C5C008FBD7A}"/>
              </a:ext>
            </a:extLst>
          </p:cNvPr>
          <p:cNvSpPr>
            <a:spLocks noChangeArrowheads="1"/>
          </p:cNvSpPr>
          <p:nvPr/>
        </p:nvSpPr>
        <p:spPr bwMode="auto">
          <a:xfrm>
            <a:off x="2388454" y="3174512"/>
            <a:ext cx="1209675" cy="11811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sp>
        <p:nvSpPr>
          <p:cNvPr id="15" name="Rectangle 71" descr="fiets">
            <a:extLst>
              <a:ext uri="{FF2B5EF4-FFF2-40B4-BE49-F238E27FC236}">
                <a16:creationId xmlns:a16="http://schemas.microsoft.com/office/drawing/2014/main" id="{CEEE7478-3120-4A61-99A1-74E4CB465199}"/>
              </a:ext>
            </a:extLst>
          </p:cNvPr>
          <p:cNvSpPr>
            <a:spLocks noChangeArrowheads="1"/>
          </p:cNvSpPr>
          <p:nvPr/>
        </p:nvSpPr>
        <p:spPr bwMode="auto">
          <a:xfrm>
            <a:off x="3743604" y="3174512"/>
            <a:ext cx="1209675" cy="11811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sp>
        <p:nvSpPr>
          <p:cNvPr id="16" name="Rectangle 12" descr="Circus">
            <a:extLst>
              <a:ext uri="{FF2B5EF4-FFF2-40B4-BE49-F238E27FC236}">
                <a16:creationId xmlns:a16="http://schemas.microsoft.com/office/drawing/2014/main" id="{7C093C2F-A5C2-460C-8B88-5A77B2EC7974}"/>
              </a:ext>
            </a:extLst>
          </p:cNvPr>
          <p:cNvSpPr>
            <a:spLocks noChangeArrowheads="1"/>
          </p:cNvSpPr>
          <p:nvPr/>
        </p:nvSpPr>
        <p:spPr bwMode="auto">
          <a:xfrm>
            <a:off x="5098754" y="3174512"/>
            <a:ext cx="1209675" cy="11811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sp>
        <p:nvSpPr>
          <p:cNvPr id="17" name="Rectangle 16" descr="NEN">
            <a:extLst>
              <a:ext uri="{FF2B5EF4-FFF2-40B4-BE49-F238E27FC236}">
                <a16:creationId xmlns:a16="http://schemas.microsoft.com/office/drawing/2014/main" id="{071E9031-F985-4E82-ABF0-3B0EEA0C829B}"/>
              </a:ext>
            </a:extLst>
          </p:cNvPr>
          <p:cNvSpPr>
            <a:spLocks noChangeArrowheads="1"/>
          </p:cNvSpPr>
          <p:nvPr/>
        </p:nvSpPr>
        <p:spPr bwMode="auto">
          <a:xfrm>
            <a:off x="6447502" y="3174512"/>
            <a:ext cx="1209675" cy="1181100"/>
          </a:xfrm>
          <a:prstGeom prst="rect">
            <a:avLst/>
          </a:prstGeom>
          <a:blipFill>
            <a:blip r:embed="rId6" cstate="email">
              <a:extLst>
                <a:ext uri="{28A0092B-C50C-407E-A947-70E740481C1C}">
                  <a14:useLocalDpi xmlns:a14="http://schemas.microsoft.com/office/drawing/2010/main"/>
                </a:ext>
              </a:extLst>
            </a:blip>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sp>
        <p:nvSpPr>
          <p:cNvPr id="18" name="Rectangle 13" descr="Kopke">
            <a:extLst>
              <a:ext uri="{FF2B5EF4-FFF2-40B4-BE49-F238E27FC236}">
                <a16:creationId xmlns:a16="http://schemas.microsoft.com/office/drawing/2014/main" id="{D1C87B46-4D65-4860-A6D4-6CE92E9D91AA}"/>
              </a:ext>
            </a:extLst>
          </p:cNvPr>
          <p:cNvSpPr>
            <a:spLocks noChangeArrowheads="1"/>
          </p:cNvSpPr>
          <p:nvPr/>
        </p:nvSpPr>
        <p:spPr bwMode="auto">
          <a:xfrm>
            <a:off x="7796250" y="3174512"/>
            <a:ext cx="1209675" cy="1181100"/>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sp>
        <p:nvSpPr>
          <p:cNvPr id="19" name="Rectangle 14" descr="buis afvoer">
            <a:extLst>
              <a:ext uri="{FF2B5EF4-FFF2-40B4-BE49-F238E27FC236}">
                <a16:creationId xmlns:a16="http://schemas.microsoft.com/office/drawing/2014/main" id="{30D09F57-28F9-4AA5-997B-CCD9F027A465}"/>
              </a:ext>
            </a:extLst>
          </p:cNvPr>
          <p:cNvSpPr>
            <a:spLocks noChangeArrowheads="1"/>
          </p:cNvSpPr>
          <p:nvPr/>
        </p:nvSpPr>
        <p:spPr bwMode="auto">
          <a:xfrm>
            <a:off x="9144998" y="3174512"/>
            <a:ext cx="1209675" cy="1181100"/>
          </a:xfrm>
          <a:prstGeom prst="rect">
            <a:avLst/>
          </a:prstGeom>
          <a:blipFill dpi="0" rotWithShape="1">
            <a:blip r:embed="rId8"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spTree>
    <p:extLst>
      <p:ext uri="{BB962C8B-B14F-4D97-AF65-F5344CB8AC3E}">
        <p14:creationId xmlns:p14="http://schemas.microsoft.com/office/powerpoint/2010/main" val="618011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12</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226524472"/>
              </p:ext>
            </p:extLst>
          </p:nvPr>
        </p:nvGraphicFramePr>
        <p:xfrm>
          <a:off x="1033304" y="1583871"/>
          <a:ext cx="9416982" cy="602806"/>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Hoeveel kinderen vind je terug op de paal die aangeeft dat je een school nadert ( bovenaan een zonnepaneel erop)? </a:t>
                      </a:r>
                      <a:endParaRPr lang="nl-BE" sz="1600" b="0" kern="1200" dirty="0">
                        <a:solidFill>
                          <a:schemeClr val="bg1"/>
                        </a:solidFill>
                        <a:effectLst/>
                        <a:latin typeface="+mn-lt"/>
                        <a:ea typeface="+mn-ea"/>
                        <a:cs typeface="+mn-cs"/>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9" name="Tekstvak 8">
            <a:extLst>
              <a:ext uri="{FF2B5EF4-FFF2-40B4-BE49-F238E27FC236}">
                <a16:creationId xmlns:a16="http://schemas.microsoft.com/office/drawing/2014/main" id="{388E6180-0659-48EF-AD28-BAD03D447BE0}"/>
              </a:ext>
            </a:extLst>
          </p:cNvPr>
          <p:cNvSpPr txBox="1"/>
          <p:nvPr/>
        </p:nvSpPr>
        <p:spPr>
          <a:xfrm>
            <a:off x="406059" y="4478215"/>
            <a:ext cx="3068469" cy="1200329"/>
          </a:xfrm>
          <a:prstGeom prst="rect">
            <a:avLst/>
          </a:prstGeom>
          <a:noFill/>
        </p:spPr>
        <p:txBody>
          <a:bodyPr wrap="none" rtlCol="0">
            <a:spAutoFit/>
          </a:bodyPr>
          <a:lstStyle/>
          <a:p>
            <a:r>
              <a:rPr lang="nl-BE" dirty="0"/>
              <a:t>6 kinderen (7 wordt ook</a:t>
            </a:r>
          </a:p>
          <a:p>
            <a:r>
              <a:rPr lang="nl-BE" dirty="0"/>
              <a:t>goedgekeurd – meisje </a:t>
            </a:r>
          </a:p>
          <a:p>
            <a:r>
              <a:rPr lang="nl-BE" dirty="0"/>
              <a:t>rechts bovenaan kan ook</a:t>
            </a:r>
          </a:p>
          <a:p>
            <a:r>
              <a:rPr lang="nl-BE" dirty="0"/>
              <a:t>nog een kind zijn) </a:t>
            </a:r>
          </a:p>
        </p:txBody>
      </p:sp>
      <p:pic>
        <p:nvPicPr>
          <p:cNvPr id="8" name="Afbeelding 7">
            <a:extLst>
              <a:ext uri="{FF2B5EF4-FFF2-40B4-BE49-F238E27FC236}">
                <a16:creationId xmlns:a16="http://schemas.microsoft.com/office/drawing/2014/main" id="{113CAE86-2F4C-49CE-9E35-8127BE7E23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11380" y="2350644"/>
            <a:ext cx="2528576" cy="4011788"/>
          </a:xfrm>
          <a:prstGeom prst="rect">
            <a:avLst/>
          </a:prstGeom>
        </p:spPr>
      </p:pic>
      <p:pic>
        <p:nvPicPr>
          <p:cNvPr id="12" name="Afbeelding 11">
            <a:extLst>
              <a:ext uri="{FF2B5EF4-FFF2-40B4-BE49-F238E27FC236}">
                <a16:creationId xmlns:a16="http://schemas.microsoft.com/office/drawing/2014/main" id="{FEA88739-DFCA-463F-B668-02068B0B71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3659" y="3347689"/>
            <a:ext cx="3923079" cy="2017698"/>
          </a:xfrm>
          <a:prstGeom prst="rect">
            <a:avLst/>
          </a:prstGeom>
        </p:spPr>
      </p:pic>
      <p:sp>
        <p:nvSpPr>
          <p:cNvPr id="13" name="Tekstvak 12">
            <a:extLst>
              <a:ext uri="{FF2B5EF4-FFF2-40B4-BE49-F238E27FC236}">
                <a16:creationId xmlns:a16="http://schemas.microsoft.com/office/drawing/2014/main" id="{5A3E91DD-A95E-4FB0-B8E3-08D6A6AF6785}"/>
              </a:ext>
            </a:extLst>
          </p:cNvPr>
          <p:cNvSpPr txBox="1"/>
          <p:nvPr/>
        </p:nvSpPr>
        <p:spPr>
          <a:xfrm>
            <a:off x="6633027" y="2865757"/>
            <a:ext cx="2036135" cy="369332"/>
          </a:xfrm>
          <a:prstGeom prst="rect">
            <a:avLst/>
          </a:prstGeom>
          <a:noFill/>
        </p:spPr>
        <p:txBody>
          <a:bodyPr wrap="none" rtlCol="0">
            <a:spAutoFit/>
          </a:bodyPr>
          <a:lstStyle/>
          <a:p>
            <a:r>
              <a:rPr lang="nl-BE" dirty="0"/>
              <a:t>Achterkant bord</a:t>
            </a:r>
          </a:p>
        </p:txBody>
      </p:sp>
      <p:sp>
        <p:nvSpPr>
          <p:cNvPr id="14" name="Rechthoek 13">
            <a:extLst>
              <a:ext uri="{FF2B5EF4-FFF2-40B4-BE49-F238E27FC236}">
                <a16:creationId xmlns:a16="http://schemas.microsoft.com/office/drawing/2014/main" id="{EA4FD0A5-D94F-4EEC-9C9D-8D31F6C2F9E6}"/>
              </a:ext>
            </a:extLst>
          </p:cNvPr>
          <p:cNvSpPr/>
          <p:nvPr/>
        </p:nvSpPr>
        <p:spPr>
          <a:xfrm>
            <a:off x="7557479" y="3760750"/>
            <a:ext cx="554890" cy="71746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14">
            <a:extLst>
              <a:ext uri="{FF2B5EF4-FFF2-40B4-BE49-F238E27FC236}">
                <a16:creationId xmlns:a16="http://schemas.microsoft.com/office/drawing/2014/main" id="{A9633FDA-695A-4FDB-BB11-7824376DD273}"/>
              </a:ext>
            </a:extLst>
          </p:cNvPr>
          <p:cNvSpPr/>
          <p:nvPr/>
        </p:nvSpPr>
        <p:spPr>
          <a:xfrm>
            <a:off x="4521202" y="3347689"/>
            <a:ext cx="277444" cy="36186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15">
            <a:extLst>
              <a:ext uri="{FF2B5EF4-FFF2-40B4-BE49-F238E27FC236}">
                <a16:creationId xmlns:a16="http://schemas.microsoft.com/office/drawing/2014/main" id="{7C12D0CD-97F7-45D9-8693-D3121AFB6B61}"/>
              </a:ext>
            </a:extLst>
          </p:cNvPr>
          <p:cNvSpPr/>
          <p:nvPr/>
        </p:nvSpPr>
        <p:spPr>
          <a:xfrm>
            <a:off x="4400062" y="4674127"/>
            <a:ext cx="676028" cy="69126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13800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13</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336853651"/>
              </p:ext>
            </p:extLst>
          </p:nvPr>
        </p:nvGraphicFramePr>
        <p:xfrm>
          <a:off x="1118507" y="1583871"/>
          <a:ext cx="9331779" cy="602806"/>
        </p:xfrm>
        <a:graphic>
          <a:graphicData uri="http://schemas.openxmlformats.org/drawingml/2006/table">
            <a:tbl>
              <a:tblPr firstRow="1" firstCol="1" bandRow="1">
                <a:tableStyleId>{5C22544A-7EE6-4342-B048-85BDC9FD1C3A}</a:tableStyleId>
              </a:tblPr>
              <a:tblGrid>
                <a:gridCol w="9331779">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2 kindjes,  bijna 1 jaar oud en bijna 4 maanden oud, liggen naast elkaar begraven.  Wat hebben ze gemeen? </a:t>
                      </a:r>
                      <a:endParaRPr lang="nl-BE" sz="1600" b="0" kern="1200" dirty="0">
                        <a:solidFill>
                          <a:schemeClr val="bg1"/>
                        </a:solidFill>
                        <a:effectLst/>
                        <a:latin typeface="+mn-lt"/>
                        <a:ea typeface="+mn-ea"/>
                        <a:cs typeface="+mn-cs"/>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13" name="Tekstvak 12">
            <a:extLst>
              <a:ext uri="{FF2B5EF4-FFF2-40B4-BE49-F238E27FC236}">
                <a16:creationId xmlns:a16="http://schemas.microsoft.com/office/drawing/2014/main" id="{695BF0F7-A00A-4B08-B396-FB9BC303277A}"/>
              </a:ext>
            </a:extLst>
          </p:cNvPr>
          <p:cNvSpPr txBox="1"/>
          <p:nvPr/>
        </p:nvSpPr>
        <p:spPr>
          <a:xfrm>
            <a:off x="983917" y="5647933"/>
            <a:ext cx="3199915" cy="369332"/>
          </a:xfrm>
          <a:prstGeom prst="rect">
            <a:avLst/>
          </a:prstGeom>
          <a:noFill/>
        </p:spPr>
        <p:txBody>
          <a:bodyPr wrap="none" rtlCol="0">
            <a:spAutoFit/>
          </a:bodyPr>
          <a:lstStyle/>
          <a:p>
            <a:r>
              <a:rPr lang="nl-BE" dirty="0"/>
              <a:t>Zelfde naam en voornaam</a:t>
            </a:r>
          </a:p>
        </p:txBody>
      </p:sp>
      <p:sp>
        <p:nvSpPr>
          <p:cNvPr id="3" name="AutoShape 2">
            <a:extLst>
              <a:ext uri="{FF2B5EF4-FFF2-40B4-BE49-F238E27FC236}">
                <a16:creationId xmlns:a16="http://schemas.microsoft.com/office/drawing/2014/main" id="{665F0163-1989-4201-A8E0-F6500303DA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9" name="Afbeelding 8">
            <a:extLst>
              <a:ext uri="{FF2B5EF4-FFF2-40B4-BE49-F238E27FC236}">
                <a16:creationId xmlns:a16="http://schemas.microsoft.com/office/drawing/2014/main" id="{00D831DB-3F56-499F-9448-46B574252D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7032" y="2258875"/>
            <a:ext cx="5117524" cy="3839447"/>
          </a:xfrm>
          <a:prstGeom prst="rect">
            <a:avLst/>
          </a:prstGeom>
        </p:spPr>
      </p:pic>
    </p:spTree>
    <p:extLst>
      <p:ext uri="{BB962C8B-B14F-4D97-AF65-F5344CB8AC3E}">
        <p14:creationId xmlns:p14="http://schemas.microsoft.com/office/powerpoint/2010/main" val="4174461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14</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522870706"/>
              </p:ext>
            </p:extLst>
          </p:nvPr>
        </p:nvGraphicFramePr>
        <p:xfrm>
          <a:off x="1033304" y="1583871"/>
          <a:ext cx="9416982" cy="579665"/>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Vul aan:  lelieblad (of scoutsteken) + boot + 2 vissen + ???</a:t>
                      </a:r>
                      <a:endParaRPr lang="nl-BE"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14" name="Tekstvak 13">
            <a:extLst>
              <a:ext uri="{FF2B5EF4-FFF2-40B4-BE49-F238E27FC236}">
                <a16:creationId xmlns:a16="http://schemas.microsoft.com/office/drawing/2014/main" id="{F34E5EB6-6C13-4992-B772-6B6861F95A1A}"/>
              </a:ext>
            </a:extLst>
          </p:cNvPr>
          <p:cNvSpPr txBox="1"/>
          <p:nvPr/>
        </p:nvSpPr>
        <p:spPr>
          <a:xfrm>
            <a:off x="1033304" y="5913656"/>
            <a:ext cx="587020" cy="369332"/>
          </a:xfrm>
          <a:prstGeom prst="rect">
            <a:avLst/>
          </a:prstGeom>
          <a:noFill/>
        </p:spPr>
        <p:txBody>
          <a:bodyPr wrap="none" rtlCol="0">
            <a:spAutoFit/>
          </a:bodyPr>
          <a:lstStyle/>
          <a:p>
            <a:r>
              <a:rPr lang="nl-BE" dirty="0"/>
              <a:t>Zon</a:t>
            </a:r>
          </a:p>
        </p:txBody>
      </p:sp>
      <p:pic>
        <p:nvPicPr>
          <p:cNvPr id="8" name="Afbeelding 7">
            <a:extLst>
              <a:ext uri="{FF2B5EF4-FFF2-40B4-BE49-F238E27FC236}">
                <a16:creationId xmlns:a16="http://schemas.microsoft.com/office/drawing/2014/main" id="{8E8EF624-BC65-49DD-BA2E-D1273906E5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7394" y="2375807"/>
            <a:ext cx="3779838" cy="2905028"/>
          </a:xfrm>
          <a:prstGeom prst="rect">
            <a:avLst/>
          </a:prstGeom>
        </p:spPr>
      </p:pic>
      <p:pic>
        <p:nvPicPr>
          <p:cNvPr id="15" name="Afbeelding 14">
            <a:extLst>
              <a:ext uri="{FF2B5EF4-FFF2-40B4-BE49-F238E27FC236}">
                <a16:creationId xmlns:a16="http://schemas.microsoft.com/office/drawing/2014/main" id="{35077504-1B61-4609-8B26-16E03ABAF7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9781" y="2375807"/>
            <a:ext cx="3995973" cy="4036957"/>
          </a:xfrm>
          <a:prstGeom prst="rect">
            <a:avLst/>
          </a:prstGeom>
        </p:spPr>
      </p:pic>
    </p:spTree>
    <p:extLst>
      <p:ext uri="{BB962C8B-B14F-4D97-AF65-F5344CB8AC3E}">
        <p14:creationId xmlns:p14="http://schemas.microsoft.com/office/powerpoint/2010/main" val="2402545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15</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1544428840"/>
              </p:ext>
            </p:extLst>
          </p:nvPr>
        </p:nvGraphicFramePr>
        <p:xfrm>
          <a:off x="1033304" y="1583871"/>
          <a:ext cx="9416982" cy="579665"/>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Wat was de vroegere benaming van de gemeente waar je nu bent? </a:t>
                      </a:r>
                      <a:endParaRPr lang="nl-BE" sz="1600" b="0" kern="1200" dirty="0">
                        <a:solidFill>
                          <a:schemeClr val="bg1"/>
                        </a:solidFill>
                        <a:effectLst/>
                        <a:latin typeface="+mn-lt"/>
                        <a:ea typeface="+mn-ea"/>
                        <a:cs typeface="+mn-cs"/>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11" name="Tekstvak 10">
            <a:extLst>
              <a:ext uri="{FF2B5EF4-FFF2-40B4-BE49-F238E27FC236}">
                <a16:creationId xmlns:a16="http://schemas.microsoft.com/office/drawing/2014/main" id="{159C2BB3-D91A-4872-8663-2BC53CBC3CA1}"/>
              </a:ext>
            </a:extLst>
          </p:cNvPr>
          <p:cNvSpPr txBox="1"/>
          <p:nvPr/>
        </p:nvSpPr>
        <p:spPr>
          <a:xfrm>
            <a:off x="1033304" y="5491625"/>
            <a:ext cx="1747594" cy="646331"/>
          </a:xfrm>
          <a:prstGeom prst="rect">
            <a:avLst/>
          </a:prstGeom>
          <a:noFill/>
        </p:spPr>
        <p:txBody>
          <a:bodyPr wrap="none" rtlCol="0">
            <a:spAutoFit/>
          </a:bodyPr>
          <a:lstStyle/>
          <a:p>
            <a:r>
              <a:rPr lang="nl-BE" dirty="0" err="1"/>
              <a:t>Folkengem</a:t>
            </a:r>
            <a:r>
              <a:rPr lang="nl-BE" dirty="0"/>
              <a:t> of</a:t>
            </a:r>
          </a:p>
          <a:p>
            <a:r>
              <a:rPr lang="nl-BE" dirty="0" err="1"/>
              <a:t>Folkinga-haim</a:t>
            </a:r>
            <a:endParaRPr lang="nl-BE" dirty="0"/>
          </a:p>
        </p:txBody>
      </p:sp>
      <p:pic>
        <p:nvPicPr>
          <p:cNvPr id="4" name="Afbeelding 3">
            <a:extLst>
              <a:ext uri="{FF2B5EF4-FFF2-40B4-BE49-F238E27FC236}">
                <a16:creationId xmlns:a16="http://schemas.microsoft.com/office/drawing/2014/main" id="{7C932E87-B5F0-4E0A-BB4A-820D05DE44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8519" y="2266596"/>
            <a:ext cx="3662718" cy="4333927"/>
          </a:xfrm>
          <a:prstGeom prst="rect">
            <a:avLst/>
          </a:prstGeom>
        </p:spPr>
      </p:pic>
      <p:sp>
        <p:nvSpPr>
          <p:cNvPr id="12" name="Rechthoek 11">
            <a:extLst>
              <a:ext uri="{FF2B5EF4-FFF2-40B4-BE49-F238E27FC236}">
                <a16:creationId xmlns:a16="http://schemas.microsoft.com/office/drawing/2014/main" id="{04F26759-4317-4685-B0D9-F2900F508D0F}"/>
              </a:ext>
            </a:extLst>
          </p:cNvPr>
          <p:cNvSpPr/>
          <p:nvPr/>
        </p:nvSpPr>
        <p:spPr>
          <a:xfrm>
            <a:off x="6529180" y="3959644"/>
            <a:ext cx="1344246" cy="27353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a:extLst>
              <a:ext uri="{FF2B5EF4-FFF2-40B4-BE49-F238E27FC236}">
                <a16:creationId xmlns:a16="http://schemas.microsoft.com/office/drawing/2014/main" id="{B05F4EDB-1B72-4FFF-B599-52A218698D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304" y="2375807"/>
            <a:ext cx="4598070" cy="3034645"/>
          </a:xfrm>
          <a:prstGeom prst="rect">
            <a:avLst/>
          </a:prstGeom>
        </p:spPr>
      </p:pic>
    </p:spTree>
    <p:extLst>
      <p:ext uri="{BB962C8B-B14F-4D97-AF65-F5344CB8AC3E}">
        <p14:creationId xmlns:p14="http://schemas.microsoft.com/office/powerpoint/2010/main" val="2310404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dirty="0"/>
              <a:t>Vraag 16</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328395842"/>
              </p:ext>
            </p:extLst>
          </p:nvPr>
        </p:nvGraphicFramePr>
        <p:xfrm>
          <a:off x="1033304" y="1583871"/>
          <a:ext cx="9416982" cy="579665"/>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Druiventrossen aan balkon stadhuis</a:t>
                      </a:r>
                      <a:endParaRPr lang="nl-BE" sz="1600" b="0" kern="1200" dirty="0">
                        <a:solidFill>
                          <a:schemeClr val="bg1"/>
                        </a:solidFill>
                        <a:effectLst/>
                        <a:latin typeface="+mn-lt"/>
                        <a:ea typeface="+mn-ea"/>
                        <a:cs typeface="+mn-cs"/>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11" name="Tekstvak 10">
            <a:extLst>
              <a:ext uri="{FF2B5EF4-FFF2-40B4-BE49-F238E27FC236}">
                <a16:creationId xmlns:a16="http://schemas.microsoft.com/office/drawing/2014/main" id="{159C2BB3-D91A-4872-8663-2BC53CBC3CA1}"/>
              </a:ext>
            </a:extLst>
          </p:cNvPr>
          <p:cNvSpPr txBox="1"/>
          <p:nvPr/>
        </p:nvSpPr>
        <p:spPr>
          <a:xfrm>
            <a:off x="1033304" y="2654640"/>
            <a:ext cx="5184433" cy="1477328"/>
          </a:xfrm>
          <a:prstGeom prst="rect">
            <a:avLst/>
          </a:prstGeom>
          <a:noFill/>
        </p:spPr>
        <p:txBody>
          <a:bodyPr wrap="none" rtlCol="0">
            <a:spAutoFit/>
          </a:bodyPr>
          <a:lstStyle/>
          <a:p>
            <a:r>
              <a:rPr lang="nl-BE" dirty="0"/>
              <a:t>Half mei werden de bloembakken op</a:t>
            </a:r>
          </a:p>
          <a:p>
            <a:r>
              <a:rPr lang="nl-BE" dirty="0"/>
              <a:t>het balkon geplaatst. Door de begroeiing </a:t>
            </a:r>
          </a:p>
          <a:p>
            <a:r>
              <a:rPr lang="nl-BE" dirty="0"/>
              <a:t>vanaf eind juni waren de druiventrossen </a:t>
            </a:r>
          </a:p>
          <a:p>
            <a:r>
              <a:rPr lang="nl-BE" dirty="0"/>
              <a:t>moeilijk zichtbaar.  We hebben hier dan ook </a:t>
            </a:r>
          </a:p>
          <a:p>
            <a:r>
              <a:rPr lang="nl-BE" dirty="0"/>
              <a:t>alle antwoorden goedgekeurd.</a:t>
            </a:r>
          </a:p>
        </p:txBody>
      </p:sp>
      <p:pic>
        <p:nvPicPr>
          <p:cNvPr id="6" name="Afbeelding 5">
            <a:extLst>
              <a:ext uri="{FF2B5EF4-FFF2-40B4-BE49-F238E27FC236}">
                <a16:creationId xmlns:a16="http://schemas.microsoft.com/office/drawing/2014/main" id="{60AD2E32-162E-4639-A1D5-9C400AEC9D73}"/>
              </a:ext>
            </a:extLst>
          </p:cNvPr>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096000" y="2654640"/>
            <a:ext cx="4944894" cy="3593760"/>
          </a:xfrm>
          <a:prstGeom prst="rect">
            <a:avLst/>
          </a:prstGeom>
          <a:noFill/>
          <a:ln>
            <a:noFill/>
          </a:ln>
        </p:spPr>
      </p:pic>
    </p:spTree>
    <p:extLst>
      <p:ext uri="{BB962C8B-B14F-4D97-AF65-F5344CB8AC3E}">
        <p14:creationId xmlns:p14="http://schemas.microsoft.com/office/powerpoint/2010/main" val="3312082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663F6E-B0D3-4324-872F-338E2F9FC208}"/>
              </a:ext>
            </a:extLst>
          </p:cNvPr>
          <p:cNvSpPr>
            <a:spLocks noGrp="1"/>
          </p:cNvSpPr>
          <p:nvPr>
            <p:ph type="title"/>
          </p:nvPr>
        </p:nvSpPr>
        <p:spPr>
          <a:xfrm>
            <a:off x="2338778" y="681869"/>
            <a:ext cx="8825657" cy="1915647"/>
          </a:xfrm>
        </p:spPr>
        <p:txBody>
          <a:bodyPr/>
          <a:lstStyle/>
          <a:p>
            <a:r>
              <a:rPr lang="nl-BE" dirty="0"/>
              <a:t>Reeks 2 : Vragen gevorderden</a:t>
            </a:r>
          </a:p>
        </p:txBody>
      </p:sp>
      <p:pic>
        <p:nvPicPr>
          <p:cNvPr id="3" name="Picture 2">
            <a:extLst>
              <a:ext uri="{FF2B5EF4-FFF2-40B4-BE49-F238E27FC236}">
                <a16:creationId xmlns:a16="http://schemas.microsoft.com/office/drawing/2014/main" id="{DF973901-8D97-466C-A8D9-E66E76B5D4EB}"/>
              </a:ext>
            </a:extLst>
          </p:cNvPr>
          <p:cNvPicPr>
            <a:picLocks noChangeAspect="1"/>
          </p:cNvPicPr>
          <p:nvPr/>
        </p:nvPicPr>
        <p:blipFill>
          <a:blip r:embed="rId2"/>
          <a:stretch>
            <a:fillRect/>
          </a:stretch>
        </p:blipFill>
        <p:spPr>
          <a:xfrm>
            <a:off x="2338778" y="2898810"/>
            <a:ext cx="5018088" cy="3613023"/>
          </a:xfrm>
          <a:prstGeom prst="rect">
            <a:avLst/>
          </a:prstGeom>
        </p:spPr>
      </p:pic>
    </p:spTree>
    <p:extLst>
      <p:ext uri="{BB962C8B-B14F-4D97-AF65-F5344CB8AC3E}">
        <p14:creationId xmlns:p14="http://schemas.microsoft.com/office/powerpoint/2010/main" val="1277392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1</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3887850361"/>
              </p:ext>
            </p:extLst>
          </p:nvPr>
        </p:nvGraphicFramePr>
        <p:xfrm>
          <a:off x="1033304" y="1583871"/>
          <a:ext cx="9416982" cy="610362"/>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Op meerdere plaatsen vind je 3 maal hetzelfde getal onder elkaar terug.  Welk getal?  </a:t>
                      </a:r>
                      <a:endParaRPr lang="nl-BE"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8" name="Tekstvak 7">
            <a:extLst>
              <a:ext uri="{FF2B5EF4-FFF2-40B4-BE49-F238E27FC236}">
                <a16:creationId xmlns:a16="http://schemas.microsoft.com/office/drawing/2014/main" id="{8A85F0AF-D19D-444D-B70A-F2D4EFD01E1B}"/>
              </a:ext>
            </a:extLst>
          </p:cNvPr>
          <p:cNvSpPr txBox="1"/>
          <p:nvPr/>
        </p:nvSpPr>
        <p:spPr>
          <a:xfrm>
            <a:off x="677334" y="3242804"/>
            <a:ext cx="2672526" cy="2308324"/>
          </a:xfrm>
          <a:prstGeom prst="rect">
            <a:avLst/>
          </a:prstGeom>
          <a:noFill/>
        </p:spPr>
        <p:txBody>
          <a:bodyPr wrap="none" rtlCol="0">
            <a:spAutoFit/>
          </a:bodyPr>
          <a:lstStyle/>
          <a:p>
            <a:r>
              <a:rPr lang="nl-BE" dirty="0"/>
              <a:t>Antwoord:  getal </a:t>
            </a:r>
            <a:r>
              <a:rPr lang="nl-BE" b="1" u="sng" dirty="0"/>
              <a:t>12</a:t>
            </a:r>
            <a:r>
              <a:rPr lang="nl-BE" dirty="0"/>
              <a:t> </a:t>
            </a:r>
          </a:p>
          <a:p>
            <a:r>
              <a:rPr lang="nl-BE" dirty="0"/>
              <a:t>Op de regenpijp </a:t>
            </a:r>
          </a:p>
          <a:p>
            <a:r>
              <a:rPr lang="nl-BE" dirty="0"/>
              <a:t>terug te vinden. </a:t>
            </a:r>
          </a:p>
          <a:p>
            <a:r>
              <a:rPr lang="nl-BE" dirty="0"/>
              <a:t>ter info !</a:t>
            </a:r>
          </a:p>
          <a:p>
            <a:r>
              <a:rPr lang="nl-BE" dirty="0"/>
              <a:t>niemand heeft </a:t>
            </a:r>
          </a:p>
          <a:p>
            <a:r>
              <a:rPr lang="nl-BE" dirty="0"/>
              <a:t>dit gevonden – je kon</a:t>
            </a:r>
          </a:p>
          <a:p>
            <a:r>
              <a:rPr lang="nl-BE" dirty="0"/>
              <a:t>het nochtans op veel</a:t>
            </a:r>
          </a:p>
          <a:p>
            <a:r>
              <a:rPr lang="nl-BE" dirty="0"/>
              <a:t>plaatsen terugvinden)</a:t>
            </a:r>
          </a:p>
        </p:txBody>
      </p:sp>
      <p:pic>
        <p:nvPicPr>
          <p:cNvPr id="4" name="Afbeelding 3">
            <a:extLst>
              <a:ext uri="{FF2B5EF4-FFF2-40B4-BE49-F238E27FC236}">
                <a16:creationId xmlns:a16="http://schemas.microsoft.com/office/drawing/2014/main" id="{85383629-1FB0-4C96-8883-C009FF404F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7877030" y="2358563"/>
            <a:ext cx="2070534" cy="3337784"/>
          </a:xfrm>
          <a:prstGeom prst="rect">
            <a:avLst/>
          </a:prstGeom>
        </p:spPr>
      </p:pic>
      <p:pic>
        <p:nvPicPr>
          <p:cNvPr id="7" name="Afbeelding 6">
            <a:extLst>
              <a:ext uri="{FF2B5EF4-FFF2-40B4-BE49-F238E27FC236}">
                <a16:creationId xmlns:a16="http://schemas.microsoft.com/office/drawing/2014/main" id="{C6919472-5E64-4E42-8463-49E0A7681B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5298" y="2406504"/>
            <a:ext cx="2693122" cy="4216225"/>
          </a:xfrm>
          <a:prstGeom prst="rect">
            <a:avLst/>
          </a:prstGeom>
        </p:spPr>
      </p:pic>
      <p:sp>
        <p:nvSpPr>
          <p:cNvPr id="9" name="Rechthoek 8">
            <a:extLst>
              <a:ext uri="{FF2B5EF4-FFF2-40B4-BE49-F238E27FC236}">
                <a16:creationId xmlns:a16="http://schemas.microsoft.com/office/drawing/2014/main" id="{003CA999-FD53-4AF8-8F9B-A887514807F2}"/>
              </a:ext>
            </a:extLst>
          </p:cNvPr>
          <p:cNvSpPr/>
          <p:nvPr/>
        </p:nvSpPr>
        <p:spPr>
          <a:xfrm rot="5553922">
            <a:off x="3644670" y="4631626"/>
            <a:ext cx="591791" cy="27353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38166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2</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1392725164"/>
              </p:ext>
            </p:extLst>
          </p:nvPr>
        </p:nvGraphicFramePr>
        <p:xfrm>
          <a:off x="1033304" y="1583871"/>
          <a:ext cx="9416982" cy="602806"/>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Hier vinden we op ongeveer 75 meter van mekaar twee keer een ‘verwijzing’ naar een gekende ‘ambacht’ in de streek. Welke ambacht zoeken we? </a:t>
                      </a:r>
                      <a:endParaRPr lang="nl-BE" sz="1600" b="0" kern="1200" dirty="0">
                        <a:solidFill>
                          <a:schemeClr val="bg1"/>
                        </a:solidFill>
                        <a:effectLst/>
                        <a:latin typeface="+mn-lt"/>
                        <a:ea typeface="+mn-ea"/>
                        <a:cs typeface="+mn-cs"/>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11" name="Tekstvak 10">
            <a:extLst>
              <a:ext uri="{FF2B5EF4-FFF2-40B4-BE49-F238E27FC236}">
                <a16:creationId xmlns:a16="http://schemas.microsoft.com/office/drawing/2014/main" id="{DA207D7C-B9F1-4C32-BBED-BB41D803E72D}"/>
              </a:ext>
            </a:extLst>
          </p:cNvPr>
          <p:cNvSpPr txBox="1"/>
          <p:nvPr/>
        </p:nvSpPr>
        <p:spPr>
          <a:xfrm>
            <a:off x="1033304" y="5696347"/>
            <a:ext cx="1090363" cy="369332"/>
          </a:xfrm>
          <a:prstGeom prst="rect">
            <a:avLst/>
          </a:prstGeom>
          <a:noFill/>
        </p:spPr>
        <p:txBody>
          <a:bodyPr wrap="none" rtlCol="0">
            <a:spAutoFit/>
          </a:bodyPr>
          <a:lstStyle/>
          <a:p>
            <a:r>
              <a:rPr lang="nl-BE" dirty="0"/>
              <a:t>Brouwer</a:t>
            </a:r>
          </a:p>
        </p:txBody>
      </p:sp>
      <p:pic>
        <p:nvPicPr>
          <p:cNvPr id="4" name="Afbeelding 3">
            <a:extLst>
              <a:ext uri="{FF2B5EF4-FFF2-40B4-BE49-F238E27FC236}">
                <a16:creationId xmlns:a16="http://schemas.microsoft.com/office/drawing/2014/main" id="{2C018742-ED30-4EDF-AC2B-54AC54A2E2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3304" y="2398948"/>
            <a:ext cx="3704478" cy="3004148"/>
          </a:xfrm>
          <a:prstGeom prst="rect">
            <a:avLst/>
          </a:prstGeom>
        </p:spPr>
      </p:pic>
      <p:pic>
        <p:nvPicPr>
          <p:cNvPr id="7" name="Afbeelding 6">
            <a:extLst>
              <a:ext uri="{FF2B5EF4-FFF2-40B4-BE49-F238E27FC236}">
                <a16:creationId xmlns:a16="http://schemas.microsoft.com/office/drawing/2014/main" id="{200F26CF-041B-4A0F-B728-5397447428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2065" y="4821052"/>
            <a:ext cx="1914975" cy="1406434"/>
          </a:xfrm>
          <a:prstGeom prst="rect">
            <a:avLst/>
          </a:prstGeom>
        </p:spPr>
      </p:pic>
      <p:pic>
        <p:nvPicPr>
          <p:cNvPr id="12" name="Afbeelding 11">
            <a:extLst>
              <a:ext uri="{FF2B5EF4-FFF2-40B4-BE49-F238E27FC236}">
                <a16:creationId xmlns:a16="http://schemas.microsoft.com/office/drawing/2014/main" id="{DBE7606F-7E8C-4C89-96B8-CA5C5F29AD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6298" y="2398948"/>
            <a:ext cx="4055629" cy="3025985"/>
          </a:xfrm>
          <a:prstGeom prst="rect">
            <a:avLst/>
          </a:prstGeom>
        </p:spPr>
      </p:pic>
      <p:pic>
        <p:nvPicPr>
          <p:cNvPr id="9" name="Afbeelding 8">
            <a:extLst>
              <a:ext uri="{FF2B5EF4-FFF2-40B4-BE49-F238E27FC236}">
                <a16:creationId xmlns:a16="http://schemas.microsoft.com/office/drawing/2014/main" id="{27C2F317-B0F5-460F-9B7D-0121D7AF9C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9660" y="4577402"/>
            <a:ext cx="1872288" cy="1653106"/>
          </a:xfrm>
          <a:prstGeom prst="rect">
            <a:avLst/>
          </a:prstGeom>
        </p:spPr>
      </p:pic>
      <p:sp>
        <p:nvSpPr>
          <p:cNvPr id="13" name="Rechthoek 12">
            <a:extLst>
              <a:ext uri="{FF2B5EF4-FFF2-40B4-BE49-F238E27FC236}">
                <a16:creationId xmlns:a16="http://schemas.microsoft.com/office/drawing/2014/main" id="{1447E697-1A96-459E-BA30-1EFE4FBEBCF8}"/>
              </a:ext>
            </a:extLst>
          </p:cNvPr>
          <p:cNvSpPr/>
          <p:nvPr/>
        </p:nvSpPr>
        <p:spPr>
          <a:xfrm rot="19526670">
            <a:off x="9233781" y="5477553"/>
            <a:ext cx="591791" cy="27353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9B8CC4A1-539A-4964-94AB-CF3A35E442C6}"/>
              </a:ext>
            </a:extLst>
          </p:cNvPr>
          <p:cNvSpPr/>
          <p:nvPr/>
        </p:nvSpPr>
        <p:spPr>
          <a:xfrm>
            <a:off x="3894052" y="5340784"/>
            <a:ext cx="591791" cy="27353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019205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203216"/>
            <a:ext cx="8596668" cy="762000"/>
          </a:xfrm>
        </p:spPr>
        <p:txBody>
          <a:bodyPr/>
          <a:lstStyle/>
          <a:p>
            <a:r>
              <a:rPr lang="nl-BE"/>
              <a:t>Vraag 3</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3029974855"/>
              </p:ext>
            </p:extLst>
          </p:nvPr>
        </p:nvGraphicFramePr>
        <p:xfrm>
          <a:off x="1033304" y="1177487"/>
          <a:ext cx="9416982" cy="579665"/>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Nu zijn ze met 12, maar eigenlijk is er plaats voor 18. Wat zoeken we?</a:t>
                      </a: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10" name="Tekstvak 9">
            <a:extLst>
              <a:ext uri="{FF2B5EF4-FFF2-40B4-BE49-F238E27FC236}">
                <a16:creationId xmlns:a16="http://schemas.microsoft.com/office/drawing/2014/main" id="{053605C6-C12A-4D82-95C3-221510646744}"/>
              </a:ext>
            </a:extLst>
          </p:cNvPr>
          <p:cNvSpPr txBox="1"/>
          <p:nvPr/>
        </p:nvSpPr>
        <p:spPr>
          <a:xfrm>
            <a:off x="1033304" y="5410597"/>
            <a:ext cx="1101584" cy="369332"/>
          </a:xfrm>
          <a:prstGeom prst="rect">
            <a:avLst/>
          </a:prstGeom>
          <a:noFill/>
        </p:spPr>
        <p:txBody>
          <a:bodyPr wrap="none" rtlCol="0">
            <a:spAutoFit/>
          </a:bodyPr>
          <a:lstStyle/>
          <a:p>
            <a:r>
              <a:rPr lang="nl-NL" dirty="0"/>
              <a:t>r</a:t>
            </a:r>
            <a:r>
              <a:rPr lang="nl-BE" dirty="0" err="1"/>
              <a:t>ozetten</a:t>
            </a:r>
            <a:endParaRPr lang="nl-BE" dirty="0"/>
          </a:p>
        </p:txBody>
      </p:sp>
      <p:pic>
        <p:nvPicPr>
          <p:cNvPr id="4" name="Afbeelding 3">
            <a:extLst>
              <a:ext uri="{FF2B5EF4-FFF2-40B4-BE49-F238E27FC236}">
                <a16:creationId xmlns:a16="http://schemas.microsoft.com/office/drawing/2014/main" id="{76017A5D-FB80-4BAF-8538-CD8F9351B5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4225" y="1773713"/>
            <a:ext cx="5027785" cy="4711301"/>
          </a:xfrm>
          <a:prstGeom prst="rect">
            <a:avLst/>
          </a:prstGeom>
        </p:spPr>
      </p:pic>
      <p:sp>
        <p:nvSpPr>
          <p:cNvPr id="7" name="Rechthoek 6">
            <a:extLst>
              <a:ext uri="{FF2B5EF4-FFF2-40B4-BE49-F238E27FC236}">
                <a16:creationId xmlns:a16="http://schemas.microsoft.com/office/drawing/2014/main" id="{B77E1568-4DF8-4E0E-95CF-CD7AC1F3C63F}"/>
              </a:ext>
            </a:extLst>
          </p:cNvPr>
          <p:cNvSpPr/>
          <p:nvPr/>
        </p:nvSpPr>
        <p:spPr>
          <a:xfrm>
            <a:off x="3755507" y="4500275"/>
            <a:ext cx="591791" cy="2735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908EC6CA-3FC0-4057-8C7F-2C3E8EC3537E}"/>
              </a:ext>
            </a:extLst>
          </p:cNvPr>
          <p:cNvSpPr/>
          <p:nvPr/>
        </p:nvSpPr>
        <p:spPr>
          <a:xfrm>
            <a:off x="4538804" y="4409686"/>
            <a:ext cx="591791" cy="2735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6158E13E-4F3D-4AC9-94C6-75D5545E7115}"/>
              </a:ext>
            </a:extLst>
          </p:cNvPr>
          <p:cNvSpPr/>
          <p:nvPr/>
        </p:nvSpPr>
        <p:spPr>
          <a:xfrm>
            <a:off x="5445899" y="4335659"/>
            <a:ext cx="973374" cy="2735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480CBAFF-FA62-4220-8BD8-0A0F5C53DD74}"/>
              </a:ext>
            </a:extLst>
          </p:cNvPr>
          <p:cNvSpPr/>
          <p:nvPr/>
        </p:nvSpPr>
        <p:spPr>
          <a:xfrm>
            <a:off x="3761379" y="3429000"/>
            <a:ext cx="591791" cy="27353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A74FBD0C-4B52-45A8-8711-4B8EE87C7D6A}"/>
              </a:ext>
            </a:extLst>
          </p:cNvPr>
          <p:cNvSpPr/>
          <p:nvPr/>
        </p:nvSpPr>
        <p:spPr>
          <a:xfrm>
            <a:off x="4569559" y="3202711"/>
            <a:ext cx="591791" cy="2735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90C226"/>
              </a:solidFill>
            </a:endParaRPr>
          </a:p>
        </p:txBody>
      </p:sp>
      <p:sp>
        <p:nvSpPr>
          <p:cNvPr id="13" name="Rechthoek 12">
            <a:extLst>
              <a:ext uri="{FF2B5EF4-FFF2-40B4-BE49-F238E27FC236}">
                <a16:creationId xmlns:a16="http://schemas.microsoft.com/office/drawing/2014/main" id="{CFEC7A64-B3B6-4F59-92D0-4453047B25B7}"/>
              </a:ext>
            </a:extLst>
          </p:cNvPr>
          <p:cNvSpPr/>
          <p:nvPr/>
        </p:nvSpPr>
        <p:spPr>
          <a:xfrm rot="21387479">
            <a:off x="5613275" y="2925617"/>
            <a:ext cx="591791" cy="27353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8944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37B84-B94C-4326-8766-E3ACD126EBC6}"/>
              </a:ext>
            </a:extLst>
          </p:cNvPr>
          <p:cNvSpPr>
            <a:spLocks noGrp="1"/>
          </p:cNvSpPr>
          <p:nvPr>
            <p:ph type="title"/>
          </p:nvPr>
        </p:nvSpPr>
        <p:spPr/>
        <p:txBody>
          <a:bodyPr/>
          <a:lstStyle/>
          <a:p>
            <a:r>
              <a:rPr lang="nl-BE"/>
              <a:t>Reeks 1 : Foto’s</a:t>
            </a:r>
          </a:p>
        </p:txBody>
      </p:sp>
      <p:sp>
        <p:nvSpPr>
          <p:cNvPr id="3" name="Tijdelijke aanduiding voor inhoud 2">
            <a:extLst>
              <a:ext uri="{FF2B5EF4-FFF2-40B4-BE49-F238E27FC236}">
                <a16:creationId xmlns:a16="http://schemas.microsoft.com/office/drawing/2014/main" id="{F4F2CDBF-EEDD-411F-BF32-F151E594DA21}"/>
              </a:ext>
            </a:extLst>
          </p:cNvPr>
          <p:cNvSpPr>
            <a:spLocks noGrp="1"/>
          </p:cNvSpPr>
          <p:nvPr>
            <p:ph idx="1"/>
          </p:nvPr>
        </p:nvSpPr>
        <p:spPr/>
        <p:txBody>
          <a:bodyPr/>
          <a:lstStyle/>
          <a:p>
            <a:pPr marL="0" indent="0">
              <a:buNone/>
            </a:pPr>
            <a:r>
              <a:rPr lang="nl-BE"/>
              <a:t>2) </a:t>
            </a:r>
          </a:p>
        </p:txBody>
      </p:sp>
      <p:sp>
        <p:nvSpPr>
          <p:cNvPr id="8" name="Tekstvak 10">
            <a:extLst>
              <a:ext uri="{FF2B5EF4-FFF2-40B4-BE49-F238E27FC236}">
                <a16:creationId xmlns:a16="http://schemas.microsoft.com/office/drawing/2014/main" id="{34EA0D3F-6102-47D4-85DC-1BA0EC1BEE24}"/>
              </a:ext>
            </a:extLst>
          </p:cNvPr>
          <p:cNvSpPr txBox="1"/>
          <p:nvPr/>
        </p:nvSpPr>
        <p:spPr>
          <a:xfrm>
            <a:off x="1499527" y="5076915"/>
            <a:ext cx="1332416" cy="369332"/>
          </a:xfrm>
          <a:prstGeom prst="rect">
            <a:avLst/>
          </a:prstGeom>
          <a:noFill/>
        </p:spPr>
        <p:txBody>
          <a:bodyPr wrap="none" rtlCol="0">
            <a:spAutoFit/>
          </a:bodyPr>
          <a:lstStyle/>
          <a:p>
            <a:r>
              <a:rPr lang="nl-BE" dirty="0" err="1"/>
              <a:t>Volkegem</a:t>
            </a:r>
            <a:endParaRPr lang="nl-BE" dirty="0"/>
          </a:p>
        </p:txBody>
      </p:sp>
      <p:sp>
        <p:nvSpPr>
          <p:cNvPr id="9" name="Rectangle 57" descr="Buis_rood">
            <a:extLst>
              <a:ext uri="{FF2B5EF4-FFF2-40B4-BE49-F238E27FC236}">
                <a16:creationId xmlns:a16="http://schemas.microsoft.com/office/drawing/2014/main" id="{54026D77-74CD-438C-AD35-842374168298}"/>
              </a:ext>
            </a:extLst>
          </p:cNvPr>
          <p:cNvSpPr>
            <a:spLocks noChangeArrowheads="1"/>
          </p:cNvSpPr>
          <p:nvPr/>
        </p:nvSpPr>
        <p:spPr bwMode="auto">
          <a:xfrm>
            <a:off x="1594449" y="2052918"/>
            <a:ext cx="1285240" cy="1212215"/>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pic>
        <p:nvPicPr>
          <p:cNvPr id="10" name="Afbeelding 9">
            <a:extLst>
              <a:ext uri="{FF2B5EF4-FFF2-40B4-BE49-F238E27FC236}">
                <a16:creationId xmlns:a16="http://schemas.microsoft.com/office/drawing/2014/main" id="{B25632FF-9DC8-4455-8F93-08C8363E58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0826" y="1152983"/>
            <a:ext cx="7150900" cy="5504530"/>
          </a:xfrm>
          <a:prstGeom prst="rect">
            <a:avLst/>
          </a:prstGeom>
        </p:spPr>
      </p:pic>
      <p:sp>
        <p:nvSpPr>
          <p:cNvPr id="11" name="Rechthoek 10">
            <a:extLst>
              <a:ext uri="{FF2B5EF4-FFF2-40B4-BE49-F238E27FC236}">
                <a16:creationId xmlns:a16="http://schemas.microsoft.com/office/drawing/2014/main" id="{89400DEE-498A-4710-BDA9-86187DA9FEDC}"/>
              </a:ext>
            </a:extLst>
          </p:cNvPr>
          <p:cNvSpPr/>
          <p:nvPr/>
        </p:nvSpPr>
        <p:spPr>
          <a:xfrm>
            <a:off x="7273392" y="3538615"/>
            <a:ext cx="320431" cy="3666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a:extLst>
              <a:ext uri="{FF2B5EF4-FFF2-40B4-BE49-F238E27FC236}">
                <a16:creationId xmlns:a16="http://schemas.microsoft.com/office/drawing/2014/main" id="{31DC05D6-5810-4EF5-AE33-8622540CED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90570" y="1773072"/>
            <a:ext cx="2387297" cy="2984121"/>
          </a:xfrm>
          <a:prstGeom prst="rect">
            <a:avLst/>
          </a:prstGeom>
        </p:spPr>
      </p:pic>
      <p:cxnSp>
        <p:nvCxnSpPr>
          <p:cNvPr id="15" name="Rechte verbindingslijn met pijl 14">
            <a:extLst>
              <a:ext uri="{FF2B5EF4-FFF2-40B4-BE49-F238E27FC236}">
                <a16:creationId xmlns:a16="http://schemas.microsoft.com/office/drawing/2014/main" id="{85C51CAB-C822-4520-A9F5-7F9C95E2548D}"/>
              </a:ext>
            </a:extLst>
          </p:cNvPr>
          <p:cNvCxnSpPr/>
          <p:nvPr/>
        </p:nvCxnSpPr>
        <p:spPr>
          <a:xfrm flipV="1">
            <a:off x="7675768" y="3337280"/>
            <a:ext cx="1132857" cy="3846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97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27710"/>
            <a:ext cx="8596668" cy="762000"/>
          </a:xfrm>
        </p:spPr>
        <p:txBody>
          <a:bodyPr/>
          <a:lstStyle/>
          <a:p>
            <a:r>
              <a:rPr lang="nl-BE"/>
              <a:t>Vraag 4</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2552378240"/>
              </p:ext>
            </p:extLst>
          </p:nvPr>
        </p:nvGraphicFramePr>
        <p:xfrm>
          <a:off x="1033304" y="946561"/>
          <a:ext cx="9416982" cy="1233742"/>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Of Victor, </a:t>
                      </a:r>
                      <a:r>
                        <a:rPr lang="nl-BE" sz="1800" b="0" kern="1200" dirty="0" err="1">
                          <a:solidFill>
                            <a:schemeClr val="bg1"/>
                          </a:solidFill>
                          <a:effectLst/>
                          <a:latin typeface="+mn-lt"/>
                          <a:ea typeface="+mn-ea"/>
                          <a:cs typeface="+mn-cs"/>
                        </a:rPr>
                        <a:t>Edmond</a:t>
                      </a:r>
                      <a:r>
                        <a:rPr lang="nl-BE" sz="1800" b="0" kern="1200" dirty="0">
                          <a:solidFill>
                            <a:schemeClr val="bg1"/>
                          </a:solidFill>
                          <a:effectLst/>
                          <a:latin typeface="+mn-lt"/>
                          <a:ea typeface="+mn-ea"/>
                          <a:cs typeface="+mn-cs"/>
                        </a:rPr>
                        <a:t> en Achiel  familie van elkaar zijn, kunnen we niet met zekerheid weten.  Wat we wel zeker weten, is dat Victor de meest Vlaamsgezinde van de 3 is.  Wat hebben dan de andere 2, buiten hun naam, nog met elkaar gemeen? </a:t>
                      </a:r>
                      <a:endParaRPr lang="nl-BE" sz="1600" b="0" kern="1200" dirty="0">
                        <a:solidFill>
                          <a:schemeClr val="bg1"/>
                        </a:solidFill>
                        <a:effectLst/>
                        <a:latin typeface="+mn-lt"/>
                        <a:ea typeface="+mn-ea"/>
                        <a:cs typeface="+mn-cs"/>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13" name="Tekstvak 12">
            <a:extLst>
              <a:ext uri="{FF2B5EF4-FFF2-40B4-BE49-F238E27FC236}">
                <a16:creationId xmlns:a16="http://schemas.microsoft.com/office/drawing/2014/main" id="{20614957-8D83-405A-AA45-3B3DDE908D1C}"/>
              </a:ext>
            </a:extLst>
          </p:cNvPr>
          <p:cNvSpPr txBox="1"/>
          <p:nvPr/>
        </p:nvSpPr>
        <p:spPr>
          <a:xfrm>
            <a:off x="1033304" y="5913656"/>
            <a:ext cx="5835252" cy="369332"/>
          </a:xfrm>
          <a:prstGeom prst="rect">
            <a:avLst/>
          </a:prstGeom>
          <a:noFill/>
        </p:spPr>
        <p:txBody>
          <a:bodyPr wrap="none" rtlCol="0">
            <a:spAutoFit/>
          </a:bodyPr>
          <a:lstStyle/>
          <a:p>
            <a:r>
              <a:rPr lang="nl-BE" dirty="0"/>
              <a:t>Ze hebben beiden een eeuwigdurende concessie</a:t>
            </a:r>
          </a:p>
        </p:txBody>
      </p:sp>
      <p:pic>
        <p:nvPicPr>
          <p:cNvPr id="4" name="Afbeelding 3">
            <a:extLst>
              <a:ext uri="{FF2B5EF4-FFF2-40B4-BE49-F238E27FC236}">
                <a16:creationId xmlns:a16="http://schemas.microsoft.com/office/drawing/2014/main" id="{86B48FF7-26DD-4323-86BD-F0EF47416A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3304" y="2694691"/>
            <a:ext cx="1377387" cy="1278599"/>
          </a:xfrm>
          <a:prstGeom prst="rect">
            <a:avLst/>
          </a:prstGeom>
        </p:spPr>
      </p:pic>
      <p:sp>
        <p:nvSpPr>
          <p:cNvPr id="7" name="Tekstvak 6">
            <a:extLst>
              <a:ext uri="{FF2B5EF4-FFF2-40B4-BE49-F238E27FC236}">
                <a16:creationId xmlns:a16="http://schemas.microsoft.com/office/drawing/2014/main" id="{D4065479-7802-4E98-8FA6-AB95220E70CD}"/>
              </a:ext>
            </a:extLst>
          </p:cNvPr>
          <p:cNvSpPr txBox="1"/>
          <p:nvPr/>
        </p:nvSpPr>
        <p:spPr>
          <a:xfrm>
            <a:off x="964031" y="2280970"/>
            <a:ext cx="2885726" cy="307777"/>
          </a:xfrm>
          <a:prstGeom prst="rect">
            <a:avLst/>
          </a:prstGeom>
          <a:noFill/>
        </p:spPr>
        <p:txBody>
          <a:bodyPr wrap="none" rtlCol="0">
            <a:spAutoFit/>
          </a:bodyPr>
          <a:lstStyle/>
          <a:p>
            <a:r>
              <a:rPr lang="nl-BE" sz="1400" dirty="0"/>
              <a:t>Victor  (AVV VVK op grafsteen)</a:t>
            </a:r>
          </a:p>
        </p:txBody>
      </p:sp>
      <p:pic>
        <p:nvPicPr>
          <p:cNvPr id="8" name="Afbeelding 7">
            <a:extLst>
              <a:ext uri="{FF2B5EF4-FFF2-40B4-BE49-F238E27FC236}">
                <a16:creationId xmlns:a16="http://schemas.microsoft.com/office/drawing/2014/main" id="{258E9DD2-D185-4221-BA2C-B6D7DA65FE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304" y="4324524"/>
            <a:ext cx="2635250" cy="1431555"/>
          </a:xfrm>
          <a:prstGeom prst="rect">
            <a:avLst/>
          </a:prstGeom>
        </p:spPr>
      </p:pic>
      <p:pic>
        <p:nvPicPr>
          <p:cNvPr id="10" name="Afbeelding 9">
            <a:extLst>
              <a:ext uri="{FF2B5EF4-FFF2-40B4-BE49-F238E27FC236}">
                <a16:creationId xmlns:a16="http://schemas.microsoft.com/office/drawing/2014/main" id="{F81A4B28-E554-4F8A-A6C9-4EE58BF815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4713311" y="4262553"/>
            <a:ext cx="1198180" cy="1788872"/>
          </a:xfrm>
          <a:prstGeom prst="rect">
            <a:avLst/>
          </a:prstGeom>
        </p:spPr>
      </p:pic>
      <p:pic>
        <p:nvPicPr>
          <p:cNvPr id="12" name="Afbeelding 11">
            <a:extLst>
              <a:ext uri="{FF2B5EF4-FFF2-40B4-BE49-F238E27FC236}">
                <a16:creationId xmlns:a16="http://schemas.microsoft.com/office/drawing/2014/main" id="{8E50D05E-4BB3-4F4B-A75C-82DF65B962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07012" y="2669107"/>
            <a:ext cx="1688988" cy="1830580"/>
          </a:xfrm>
          <a:prstGeom prst="rect">
            <a:avLst/>
          </a:prstGeom>
        </p:spPr>
      </p:pic>
      <p:sp>
        <p:nvSpPr>
          <p:cNvPr id="14" name="Tekstvak 13">
            <a:extLst>
              <a:ext uri="{FF2B5EF4-FFF2-40B4-BE49-F238E27FC236}">
                <a16:creationId xmlns:a16="http://schemas.microsoft.com/office/drawing/2014/main" id="{F46241C2-C53D-4E0E-9222-E765FA8A5652}"/>
              </a:ext>
            </a:extLst>
          </p:cNvPr>
          <p:cNvSpPr txBox="1"/>
          <p:nvPr/>
        </p:nvSpPr>
        <p:spPr>
          <a:xfrm>
            <a:off x="3950930" y="2303119"/>
            <a:ext cx="3214341" cy="307777"/>
          </a:xfrm>
          <a:prstGeom prst="rect">
            <a:avLst/>
          </a:prstGeom>
          <a:noFill/>
        </p:spPr>
        <p:txBody>
          <a:bodyPr wrap="none" rtlCol="0">
            <a:spAutoFit/>
          </a:bodyPr>
          <a:lstStyle/>
          <a:p>
            <a:r>
              <a:rPr lang="nl-BE" sz="1400" dirty="0" err="1"/>
              <a:t>Edmond</a:t>
            </a:r>
            <a:r>
              <a:rPr lang="nl-BE" sz="1400" dirty="0"/>
              <a:t> (</a:t>
            </a:r>
            <a:r>
              <a:rPr lang="nl-BE" sz="1400" dirty="0" err="1"/>
              <a:t>concession</a:t>
            </a:r>
            <a:r>
              <a:rPr lang="nl-BE" sz="1400" dirty="0"/>
              <a:t> à </a:t>
            </a:r>
            <a:r>
              <a:rPr lang="nl-BE" sz="1400" dirty="0" err="1"/>
              <a:t>perpétuité</a:t>
            </a:r>
            <a:r>
              <a:rPr lang="nl-BE" sz="1400" dirty="0"/>
              <a:t>)</a:t>
            </a:r>
          </a:p>
        </p:txBody>
      </p:sp>
      <p:pic>
        <p:nvPicPr>
          <p:cNvPr id="16" name="Afbeelding 15">
            <a:extLst>
              <a:ext uri="{FF2B5EF4-FFF2-40B4-BE49-F238E27FC236}">
                <a16:creationId xmlns:a16="http://schemas.microsoft.com/office/drawing/2014/main" id="{DB2CD888-98AE-4358-9158-C874B445E0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17967" y="2669107"/>
            <a:ext cx="2725593" cy="3672710"/>
          </a:xfrm>
          <a:prstGeom prst="rect">
            <a:avLst/>
          </a:prstGeom>
        </p:spPr>
      </p:pic>
      <p:sp>
        <p:nvSpPr>
          <p:cNvPr id="17" name="Tekstvak 16">
            <a:extLst>
              <a:ext uri="{FF2B5EF4-FFF2-40B4-BE49-F238E27FC236}">
                <a16:creationId xmlns:a16="http://schemas.microsoft.com/office/drawing/2014/main" id="{1D38ABD5-CF17-4D3F-8FFF-DB44BCEAC64E}"/>
              </a:ext>
            </a:extLst>
          </p:cNvPr>
          <p:cNvSpPr txBox="1"/>
          <p:nvPr/>
        </p:nvSpPr>
        <p:spPr>
          <a:xfrm>
            <a:off x="7564560" y="2303118"/>
            <a:ext cx="729687" cy="307777"/>
          </a:xfrm>
          <a:prstGeom prst="rect">
            <a:avLst/>
          </a:prstGeom>
          <a:noFill/>
        </p:spPr>
        <p:txBody>
          <a:bodyPr wrap="none" rtlCol="0">
            <a:spAutoFit/>
          </a:bodyPr>
          <a:lstStyle/>
          <a:p>
            <a:r>
              <a:rPr lang="nl-BE" sz="1400" dirty="0"/>
              <a:t>Achiel</a:t>
            </a:r>
          </a:p>
        </p:txBody>
      </p:sp>
      <p:sp>
        <p:nvSpPr>
          <p:cNvPr id="18" name="Rechthoek 17">
            <a:extLst>
              <a:ext uri="{FF2B5EF4-FFF2-40B4-BE49-F238E27FC236}">
                <a16:creationId xmlns:a16="http://schemas.microsoft.com/office/drawing/2014/main" id="{61ACEC02-2DCE-40B6-B405-4D87B2EF3D54}"/>
              </a:ext>
            </a:extLst>
          </p:cNvPr>
          <p:cNvSpPr/>
          <p:nvPr/>
        </p:nvSpPr>
        <p:spPr>
          <a:xfrm>
            <a:off x="7929403" y="6009450"/>
            <a:ext cx="2258306" cy="27353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hthoek 18">
            <a:extLst>
              <a:ext uri="{FF2B5EF4-FFF2-40B4-BE49-F238E27FC236}">
                <a16:creationId xmlns:a16="http://schemas.microsoft.com/office/drawing/2014/main" id="{08879042-1281-4F8C-92A7-6B3C8B2EE247}"/>
              </a:ext>
            </a:extLst>
          </p:cNvPr>
          <p:cNvSpPr/>
          <p:nvPr/>
        </p:nvSpPr>
        <p:spPr>
          <a:xfrm>
            <a:off x="4407012" y="5040301"/>
            <a:ext cx="1799825" cy="27353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260187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5</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2319440525"/>
              </p:ext>
            </p:extLst>
          </p:nvPr>
        </p:nvGraphicFramePr>
        <p:xfrm>
          <a:off x="1033304" y="1583871"/>
          <a:ext cx="9416982" cy="610362"/>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De Duitse stad “</a:t>
                      </a:r>
                      <a:r>
                        <a:rPr lang="nl-BE" sz="1800" b="0" kern="1200" dirty="0" err="1">
                          <a:solidFill>
                            <a:schemeClr val="bg1"/>
                          </a:solidFill>
                          <a:effectLst/>
                          <a:latin typeface="+mn-lt"/>
                          <a:ea typeface="+mn-ea"/>
                          <a:cs typeface="+mn-cs"/>
                        </a:rPr>
                        <a:t>Ingelheim</a:t>
                      </a:r>
                      <a:r>
                        <a:rPr lang="nl-BE" sz="1800" b="0" kern="1200" dirty="0">
                          <a:solidFill>
                            <a:schemeClr val="bg1"/>
                          </a:solidFill>
                          <a:effectLst/>
                          <a:latin typeface="+mn-lt"/>
                          <a:ea typeface="+mn-ea"/>
                          <a:cs typeface="+mn-cs"/>
                        </a:rPr>
                        <a:t>” vind je waarschijnlijk makkelijk terug. Maar waar vind je de Duitse stad “</a:t>
                      </a:r>
                      <a:r>
                        <a:rPr lang="nl-BE" sz="1800" b="0" kern="1200" dirty="0" err="1">
                          <a:solidFill>
                            <a:schemeClr val="bg1"/>
                          </a:solidFill>
                          <a:effectLst/>
                          <a:latin typeface="+mn-lt"/>
                          <a:ea typeface="+mn-ea"/>
                          <a:cs typeface="+mn-cs"/>
                        </a:rPr>
                        <a:t>Aalen</a:t>
                      </a:r>
                      <a:r>
                        <a:rPr lang="nl-BE" sz="1800" b="0" kern="1200" dirty="0">
                          <a:solidFill>
                            <a:schemeClr val="bg1"/>
                          </a:solidFill>
                          <a:effectLst/>
                          <a:latin typeface="+mn-lt"/>
                          <a:ea typeface="+mn-ea"/>
                          <a:cs typeface="+mn-cs"/>
                        </a:rPr>
                        <a:t>” terug? </a:t>
                      </a:r>
                      <a:endParaRPr lang="nl-BE"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9" name="Tekstvak 8">
            <a:extLst>
              <a:ext uri="{FF2B5EF4-FFF2-40B4-BE49-F238E27FC236}">
                <a16:creationId xmlns:a16="http://schemas.microsoft.com/office/drawing/2014/main" id="{02FFB440-E6D0-41E0-8B5C-D833004767E5}"/>
              </a:ext>
            </a:extLst>
          </p:cNvPr>
          <p:cNvSpPr txBox="1"/>
          <p:nvPr/>
        </p:nvSpPr>
        <p:spPr>
          <a:xfrm>
            <a:off x="1033304" y="5913656"/>
            <a:ext cx="5533887" cy="369332"/>
          </a:xfrm>
          <a:prstGeom prst="rect">
            <a:avLst/>
          </a:prstGeom>
          <a:noFill/>
        </p:spPr>
        <p:txBody>
          <a:bodyPr wrap="none" rtlCol="0">
            <a:spAutoFit/>
          </a:bodyPr>
          <a:lstStyle/>
          <a:p>
            <a:r>
              <a:rPr lang="nl-BE" dirty="0"/>
              <a:t>Vuilnisbakken op de archeologische site Ename</a:t>
            </a:r>
          </a:p>
        </p:txBody>
      </p:sp>
      <p:pic>
        <p:nvPicPr>
          <p:cNvPr id="4" name="Afbeelding 3">
            <a:extLst>
              <a:ext uri="{FF2B5EF4-FFF2-40B4-BE49-F238E27FC236}">
                <a16:creationId xmlns:a16="http://schemas.microsoft.com/office/drawing/2014/main" id="{CD271F33-3369-445D-AFF8-9773F1F80E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3055" y="3347962"/>
            <a:ext cx="2229746" cy="2369347"/>
          </a:xfrm>
          <a:prstGeom prst="rect">
            <a:avLst/>
          </a:prstGeom>
        </p:spPr>
      </p:pic>
      <p:pic>
        <p:nvPicPr>
          <p:cNvPr id="7" name="Afbeelding 6">
            <a:extLst>
              <a:ext uri="{FF2B5EF4-FFF2-40B4-BE49-F238E27FC236}">
                <a16:creationId xmlns:a16="http://schemas.microsoft.com/office/drawing/2014/main" id="{0FA38FC4-1D23-4EE5-AD88-AE9DFCE63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303" y="2389255"/>
            <a:ext cx="4128067" cy="3328054"/>
          </a:xfrm>
          <a:prstGeom prst="rect">
            <a:avLst/>
          </a:prstGeom>
        </p:spPr>
      </p:pic>
      <p:sp>
        <p:nvSpPr>
          <p:cNvPr id="10" name="Rechthoek 9">
            <a:extLst>
              <a:ext uri="{FF2B5EF4-FFF2-40B4-BE49-F238E27FC236}">
                <a16:creationId xmlns:a16="http://schemas.microsoft.com/office/drawing/2014/main" id="{285CBE7C-57CA-407B-A160-4F009A588E0E}"/>
              </a:ext>
            </a:extLst>
          </p:cNvPr>
          <p:cNvSpPr/>
          <p:nvPr/>
        </p:nvSpPr>
        <p:spPr>
          <a:xfrm>
            <a:off x="7067085" y="4901755"/>
            <a:ext cx="608334" cy="27353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49D9B418-336A-4048-84CA-BE15E5D5CC76}"/>
              </a:ext>
            </a:extLst>
          </p:cNvPr>
          <p:cNvSpPr/>
          <p:nvPr/>
        </p:nvSpPr>
        <p:spPr>
          <a:xfrm>
            <a:off x="3635775" y="4665161"/>
            <a:ext cx="206552" cy="27353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65145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6</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3052175760"/>
              </p:ext>
            </p:extLst>
          </p:nvPr>
        </p:nvGraphicFramePr>
        <p:xfrm>
          <a:off x="1033304" y="1583871"/>
          <a:ext cx="9416982" cy="918274"/>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a:lnSpc>
                          <a:spcPct val="115000"/>
                        </a:lnSpc>
                        <a:spcAft>
                          <a:spcPts val="1000"/>
                        </a:spcAft>
                      </a:pPr>
                      <a:r>
                        <a:rPr lang="nl-BE" sz="1800" b="0" kern="1200" dirty="0">
                          <a:solidFill>
                            <a:schemeClr val="bg1"/>
                          </a:solidFill>
                          <a:effectLst/>
                          <a:latin typeface="+mn-lt"/>
                          <a:ea typeface="+mn-ea"/>
                          <a:cs typeface="+mn-cs"/>
                        </a:rPr>
                        <a:t>Veel gelovigen zullen waarschijnlijk al een extra gebedje gelezen hebben in deze kapel in de hoop dat hun aandelen hiermee gaan stijgen.  Helaas heeft het voor dit aandeel blijkbaar niet geholpen. Welk zoeken we?</a:t>
                      </a: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7" name="Tekstvak 6">
            <a:extLst>
              <a:ext uri="{FF2B5EF4-FFF2-40B4-BE49-F238E27FC236}">
                <a16:creationId xmlns:a16="http://schemas.microsoft.com/office/drawing/2014/main" id="{E2B799B6-037F-4713-940E-C97E1DF91F76}"/>
              </a:ext>
            </a:extLst>
          </p:cNvPr>
          <p:cNvSpPr txBox="1"/>
          <p:nvPr/>
        </p:nvSpPr>
        <p:spPr>
          <a:xfrm>
            <a:off x="1033304" y="2714416"/>
            <a:ext cx="9551013" cy="1754326"/>
          </a:xfrm>
          <a:prstGeom prst="rect">
            <a:avLst/>
          </a:prstGeom>
          <a:noFill/>
        </p:spPr>
        <p:txBody>
          <a:bodyPr wrap="none" rtlCol="0">
            <a:spAutoFit/>
          </a:bodyPr>
          <a:lstStyle/>
          <a:p>
            <a:r>
              <a:rPr lang="nl-BE" dirty="0"/>
              <a:t>Antwoord op de vraag was Arco (op een buitenkraantje aan de kapel in </a:t>
            </a:r>
            <a:r>
              <a:rPr lang="nl-BE" dirty="0" err="1"/>
              <a:t>Kerzelare</a:t>
            </a:r>
            <a:r>
              <a:rPr lang="nl-BE" dirty="0"/>
              <a:t>)</a:t>
            </a:r>
          </a:p>
          <a:p>
            <a:r>
              <a:rPr lang="nl-BE" dirty="0"/>
              <a:t>Die kraan werd echter vervangen eind augustus waardoor we deze vraag hebben</a:t>
            </a:r>
          </a:p>
          <a:p>
            <a:r>
              <a:rPr lang="nl-BE" dirty="0"/>
              <a:t> moeten annuleren. </a:t>
            </a:r>
          </a:p>
          <a:p>
            <a:endParaRPr lang="nl-BE" dirty="0"/>
          </a:p>
          <a:p>
            <a:endParaRPr lang="nl-BE" dirty="0"/>
          </a:p>
          <a:p>
            <a:endParaRPr lang="nl-BE" dirty="0"/>
          </a:p>
        </p:txBody>
      </p:sp>
      <p:pic>
        <p:nvPicPr>
          <p:cNvPr id="6" name="Afbeelding 5">
            <a:extLst>
              <a:ext uri="{FF2B5EF4-FFF2-40B4-BE49-F238E27FC236}">
                <a16:creationId xmlns:a16="http://schemas.microsoft.com/office/drawing/2014/main" id="{E2BD209D-26D7-4B3C-90A3-EECEDCC89BAA}"/>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727143" y="3865934"/>
            <a:ext cx="2478932" cy="2286000"/>
          </a:xfrm>
          <a:prstGeom prst="rect">
            <a:avLst/>
          </a:prstGeom>
          <a:noFill/>
          <a:ln>
            <a:noFill/>
          </a:ln>
        </p:spPr>
      </p:pic>
    </p:spTree>
    <p:extLst>
      <p:ext uri="{BB962C8B-B14F-4D97-AF65-F5344CB8AC3E}">
        <p14:creationId xmlns:p14="http://schemas.microsoft.com/office/powerpoint/2010/main" val="1251197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9239"/>
            <a:ext cx="8596668" cy="762000"/>
          </a:xfrm>
        </p:spPr>
        <p:txBody>
          <a:bodyPr/>
          <a:lstStyle/>
          <a:p>
            <a:r>
              <a:rPr lang="nl-BE"/>
              <a:t>Vraag 7</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1854552066"/>
              </p:ext>
            </p:extLst>
          </p:nvPr>
        </p:nvGraphicFramePr>
        <p:xfrm>
          <a:off x="1033304" y="983510"/>
          <a:ext cx="9416982" cy="925830"/>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Initieel was het alleszins de bedoeling om recht naar boven te gaan. Echter, om minder op te vallen werd er een duidelijke ‘bocht’ genomen en ging men ‘het hoekje om’. Wat zoeken we hier precies? </a:t>
                      </a:r>
                      <a:endParaRPr lang="nl-BE"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8" name="Tekstvak 7">
            <a:extLst>
              <a:ext uri="{FF2B5EF4-FFF2-40B4-BE49-F238E27FC236}">
                <a16:creationId xmlns:a16="http://schemas.microsoft.com/office/drawing/2014/main" id="{D9C64D79-3785-4C54-AD3F-5C72A11A5A50}"/>
              </a:ext>
            </a:extLst>
          </p:cNvPr>
          <p:cNvSpPr txBox="1"/>
          <p:nvPr/>
        </p:nvSpPr>
        <p:spPr>
          <a:xfrm>
            <a:off x="261194" y="4495865"/>
            <a:ext cx="832279" cy="369332"/>
          </a:xfrm>
          <a:prstGeom prst="rect">
            <a:avLst/>
          </a:prstGeom>
          <a:noFill/>
        </p:spPr>
        <p:txBody>
          <a:bodyPr wrap="none" rtlCol="0">
            <a:spAutoFit/>
          </a:bodyPr>
          <a:lstStyle/>
          <a:p>
            <a:r>
              <a:rPr lang="nl-BE" dirty="0"/>
              <a:t>Kabel</a:t>
            </a:r>
          </a:p>
        </p:txBody>
      </p:sp>
      <p:pic>
        <p:nvPicPr>
          <p:cNvPr id="4" name="Afbeelding 3">
            <a:extLst>
              <a:ext uri="{FF2B5EF4-FFF2-40B4-BE49-F238E27FC236}">
                <a16:creationId xmlns:a16="http://schemas.microsoft.com/office/drawing/2014/main" id="{E2C48754-9D8A-45F6-9DCF-74419A75EE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8966" y="2028314"/>
            <a:ext cx="3350779" cy="4642645"/>
          </a:xfrm>
          <a:prstGeom prst="rect">
            <a:avLst/>
          </a:prstGeom>
        </p:spPr>
      </p:pic>
      <p:sp>
        <p:nvSpPr>
          <p:cNvPr id="7" name="Rechthoek 6">
            <a:extLst>
              <a:ext uri="{FF2B5EF4-FFF2-40B4-BE49-F238E27FC236}">
                <a16:creationId xmlns:a16="http://schemas.microsoft.com/office/drawing/2014/main" id="{9B2B53EE-C402-411A-AE18-72D913547706}"/>
              </a:ext>
            </a:extLst>
          </p:cNvPr>
          <p:cNvSpPr/>
          <p:nvPr/>
        </p:nvSpPr>
        <p:spPr>
          <a:xfrm>
            <a:off x="4134536" y="3473675"/>
            <a:ext cx="206552" cy="27353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28CEFA97-974C-432B-90DE-325B4B02DB0E}"/>
              </a:ext>
            </a:extLst>
          </p:cNvPr>
          <p:cNvSpPr/>
          <p:nvPr/>
        </p:nvSpPr>
        <p:spPr>
          <a:xfrm>
            <a:off x="3685308" y="5006109"/>
            <a:ext cx="979055" cy="133927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FFB4DA32-4598-4BF5-B5C2-A9F9E37079F3}"/>
              </a:ext>
            </a:extLst>
          </p:cNvPr>
          <p:cNvSpPr txBox="1"/>
          <p:nvPr/>
        </p:nvSpPr>
        <p:spPr>
          <a:xfrm>
            <a:off x="229121" y="4937081"/>
            <a:ext cx="2440643" cy="1477328"/>
          </a:xfrm>
          <a:prstGeom prst="rect">
            <a:avLst/>
          </a:prstGeom>
          <a:noFill/>
        </p:spPr>
        <p:txBody>
          <a:bodyPr wrap="square" rtlCol="0">
            <a:spAutoFit/>
          </a:bodyPr>
          <a:lstStyle/>
          <a:p>
            <a:r>
              <a:rPr lang="nl-BE" dirty="0"/>
              <a:t>Vraag geannuleerd want huis werd opnieuw geverfd en de kabelhouder </a:t>
            </a:r>
          </a:p>
          <a:p>
            <a:r>
              <a:rPr lang="nl-BE" dirty="0"/>
              <a:t>werd verwijderd</a:t>
            </a:r>
          </a:p>
        </p:txBody>
      </p:sp>
    </p:spTree>
    <p:extLst>
      <p:ext uri="{BB962C8B-B14F-4D97-AF65-F5344CB8AC3E}">
        <p14:creationId xmlns:p14="http://schemas.microsoft.com/office/powerpoint/2010/main" val="4198150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400050"/>
            <a:ext cx="8596668" cy="762000"/>
          </a:xfrm>
        </p:spPr>
        <p:txBody>
          <a:bodyPr/>
          <a:lstStyle/>
          <a:p>
            <a:r>
              <a:rPr lang="nl-BE"/>
              <a:t>Vraag 8</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269306904"/>
              </p:ext>
            </p:extLst>
          </p:nvPr>
        </p:nvGraphicFramePr>
        <p:xfrm>
          <a:off x="1033304" y="1317171"/>
          <a:ext cx="9416982" cy="655293"/>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655293">
                <a:tc>
                  <a:txBody>
                    <a:bodyPr/>
                    <a:lstStyle/>
                    <a:p>
                      <a:r>
                        <a:rPr lang="nl-BE" sz="1800" b="0" kern="1200" dirty="0">
                          <a:solidFill>
                            <a:schemeClr val="bg1"/>
                          </a:solidFill>
                          <a:effectLst/>
                          <a:latin typeface="+mn-lt"/>
                          <a:ea typeface="+mn-ea"/>
                          <a:cs typeface="+mn-cs"/>
                        </a:rPr>
                        <a:t>Als het binnen koud is, kan het hier wel een beetje waaien.  Hoeveel maal vind je 8.8 hier terug? </a:t>
                      </a: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8" name="Tekstvak 7">
            <a:extLst>
              <a:ext uri="{FF2B5EF4-FFF2-40B4-BE49-F238E27FC236}">
                <a16:creationId xmlns:a16="http://schemas.microsoft.com/office/drawing/2014/main" id="{690E737C-9F4F-4300-8349-374D87CACEC2}"/>
              </a:ext>
            </a:extLst>
          </p:cNvPr>
          <p:cNvSpPr txBox="1"/>
          <p:nvPr/>
        </p:nvSpPr>
        <p:spPr>
          <a:xfrm>
            <a:off x="922179" y="5918765"/>
            <a:ext cx="441146" cy="369332"/>
          </a:xfrm>
          <a:prstGeom prst="rect">
            <a:avLst/>
          </a:prstGeom>
          <a:noFill/>
        </p:spPr>
        <p:txBody>
          <a:bodyPr wrap="none" rtlCol="0">
            <a:spAutoFit/>
          </a:bodyPr>
          <a:lstStyle/>
          <a:p>
            <a:r>
              <a:rPr lang="nl-NL" dirty="0"/>
              <a:t>6</a:t>
            </a:r>
            <a:r>
              <a:rPr lang="nl-BE" dirty="0"/>
              <a:t>4</a:t>
            </a:r>
          </a:p>
        </p:txBody>
      </p:sp>
      <p:pic>
        <p:nvPicPr>
          <p:cNvPr id="4" name="Afbeelding 3">
            <a:extLst>
              <a:ext uri="{FF2B5EF4-FFF2-40B4-BE49-F238E27FC236}">
                <a16:creationId xmlns:a16="http://schemas.microsoft.com/office/drawing/2014/main" id="{552374E1-7CCB-4276-97B3-376384726B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16018" y="2094530"/>
            <a:ext cx="3216564" cy="4313120"/>
          </a:xfrm>
          <a:prstGeom prst="rect">
            <a:avLst/>
          </a:prstGeom>
        </p:spPr>
      </p:pic>
      <p:pic>
        <p:nvPicPr>
          <p:cNvPr id="7" name="Afbeelding 6">
            <a:extLst>
              <a:ext uri="{FF2B5EF4-FFF2-40B4-BE49-F238E27FC236}">
                <a16:creationId xmlns:a16="http://schemas.microsoft.com/office/drawing/2014/main" id="{AA397CD2-E4D2-4702-A973-3A0C2481776E}"/>
              </a:ext>
            </a:extLst>
          </p:cNvPr>
          <p:cNvPicPr>
            <a:picLocks noChangeAspect="1"/>
          </p:cNvPicPr>
          <p:nvPr/>
        </p:nvPicPr>
        <p:blipFill>
          <a:blip r:embed="rId3"/>
          <a:stretch>
            <a:fillRect/>
          </a:stretch>
        </p:blipFill>
        <p:spPr>
          <a:xfrm>
            <a:off x="5847916" y="2094530"/>
            <a:ext cx="3267075" cy="3133725"/>
          </a:xfrm>
          <a:prstGeom prst="rect">
            <a:avLst/>
          </a:prstGeom>
        </p:spPr>
      </p:pic>
      <p:sp>
        <p:nvSpPr>
          <p:cNvPr id="9" name="Rechthoek 8">
            <a:extLst>
              <a:ext uri="{FF2B5EF4-FFF2-40B4-BE49-F238E27FC236}">
                <a16:creationId xmlns:a16="http://schemas.microsoft.com/office/drawing/2014/main" id="{A20ECEC2-839F-4562-9510-B6D6B8FC6F90}"/>
              </a:ext>
            </a:extLst>
          </p:cNvPr>
          <p:cNvSpPr/>
          <p:nvPr/>
        </p:nvSpPr>
        <p:spPr>
          <a:xfrm flipH="1">
            <a:off x="3613617" y="2521527"/>
            <a:ext cx="310681" cy="36576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55934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9</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3967841693"/>
              </p:ext>
            </p:extLst>
          </p:nvPr>
        </p:nvGraphicFramePr>
        <p:xfrm>
          <a:off x="1033304" y="1393372"/>
          <a:ext cx="9416982" cy="1029398"/>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1029398">
                <a:tc>
                  <a:txBody>
                    <a:bodyPr/>
                    <a:lstStyle/>
                    <a:p>
                      <a:pPr marL="457200">
                        <a:lnSpc>
                          <a:spcPct val="115000"/>
                        </a:lnSpc>
                        <a:spcAft>
                          <a:spcPts val="1000"/>
                        </a:spcAft>
                      </a:pPr>
                      <a:r>
                        <a:rPr lang="nl-BE" sz="1800" b="0" kern="1200" dirty="0">
                          <a:solidFill>
                            <a:schemeClr val="bg1"/>
                          </a:solidFill>
                          <a:effectLst/>
                          <a:latin typeface="+mn-lt"/>
                          <a:ea typeface="+mn-ea"/>
                          <a:cs typeface="+mn-cs"/>
                        </a:rPr>
                        <a:t>Hoofdkenmerk bij de monniken is matiging.  We merken op dat er 1 monnik zich niet aan deze afspraak houdt en matiging verwart met gulzigheid.  Verklaar waarom? </a:t>
                      </a:r>
                      <a:endParaRPr lang="nl-BE"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9" name="Tekstvak 8">
            <a:extLst>
              <a:ext uri="{FF2B5EF4-FFF2-40B4-BE49-F238E27FC236}">
                <a16:creationId xmlns:a16="http://schemas.microsoft.com/office/drawing/2014/main" id="{AC1DE4BF-BB31-470A-B36D-1BCB281578CE}"/>
              </a:ext>
            </a:extLst>
          </p:cNvPr>
          <p:cNvSpPr txBox="1"/>
          <p:nvPr/>
        </p:nvSpPr>
        <p:spPr>
          <a:xfrm>
            <a:off x="1033304" y="4920617"/>
            <a:ext cx="2334293" cy="1200329"/>
          </a:xfrm>
          <a:prstGeom prst="rect">
            <a:avLst/>
          </a:prstGeom>
          <a:noFill/>
        </p:spPr>
        <p:txBody>
          <a:bodyPr wrap="none" rtlCol="0">
            <a:spAutoFit/>
          </a:bodyPr>
          <a:lstStyle/>
          <a:p>
            <a:r>
              <a:rPr lang="nl-BE" dirty="0"/>
              <a:t>1 monnik heeft </a:t>
            </a:r>
          </a:p>
          <a:p>
            <a:r>
              <a:rPr lang="nl-BE" dirty="0"/>
              <a:t>2 broodjes vast of </a:t>
            </a:r>
          </a:p>
          <a:p>
            <a:r>
              <a:rPr lang="nl-BE" dirty="0"/>
              <a:t>neemt het broodje</a:t>
            </a:r>
          </a:p>
          <a:p>
            <a:r>
              <a:rPr lang="nl-BE" dirty="0"/>
              <a:t> van ander monnik</a:t>
            </a:r>
          </a:p>
        </p:txBody>
      </p:sp>
      <p:pic>
        <p:nvPicPr>
          <p:cNvPr id="4" name="Afbeelding 3">
            <a:extLst>
              <a:ext uri="{FF2B5EF4-FFF2-40B4-BE49-F238E27FC236}">
                <a16:creationId xmlns:a16="http://schemas.microsoft.com/office/drawing/2014/main" id="{AF16F78D-28C4-47C6-9749-AA4DAFCEA6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8596" y="2543766"/>
            <a:ext cx="4409498" cy="3704634"/>
          </a:xfrm>
          <a:prstGeom prst="rect">
            <a:avLst/>
          </a:prstGeom>
        </p:spPr>
      </p:pic>
    </p:spTree>
    <p:extLst>
      <p:ext uri="{BB962C8B-B14F-4D97-AF65-F5344CB8AC3E}">
        <p14:creationId xmlns:p14="http://schemas.microsoft.com/office/powerpoint/2010/main" val="629859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10</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2650083823"/>
              </p:ext>
            </p:extLst>
          </p:nvPr>
        </p:nvGraphicFramePr>
        <p:xfrm>
          <a:off x="1033304" y="1583871"/>
          <a:ext cx="9416982" cy="602806"/>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Deze 2 ‘broers’ hebben het al niet makkelijk in het leven.  Daarbij komt er nog bovenop dat de éne broer een extra handicap blijkt te hebben.  Welke?</a:t>
                      </a:r>
                      <a:endParaRPr lang="nl-BE" sz="1600" b="0" kern="1200" dirty="0">
                        <a:solidFill>
                          <a:schemeClr val="bg1"/>
                        </a:solidFill>
                        <a:effectLst/>
                        <a:latin typeface="+mn-lt"/>
                        <a:ea typeface="+mn-ea"/>
                        <a:cs typeface="+mn-cs"/>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8" name="Tekstvak 7">
            <a:extLst>
              <a:ext uri="{FF2B5EF4-FFF2-40B4-BE49-F238E27FC236}">
                <a16:creationId xmlns:a16="http://schemas.microsoft.com/office/drawing/2014/main" id="{E652DBC8-4130-45C2-A3E3-88A6657282D4}"/>
              </a:ext>
            </a:extLst>
          </p:cNvPr>
          <p:cNvSpPr txBox="1"/>
          <p:nvPr/>
        </p:nvSpPr>
        <p:spPr>
          <a:xfrm>
            <a:off x="937507" y="5690540"/>
            <a:ext cx="1858201" cy="646331"/>
          </a:xfrm>
          <a:prstGeom prst="rect">
            <a:avLst/>
          </a:prstGeom>
          <a:noFill/>
        </p:spPr>
        <p:txBody>
          <a:bodyPr wrap="none" rtlCol="0">
            <a:spAutoFit/>
          </a:bodyPr>
          <a:lstStyle/>
          <a:p>
            <a:r>
              <a:rPr lang="nl-BE" dirty="0"/>
              <a:t>1 ‘broer’ heeft </a:t>
            </a:r>
          </a:p>
          <a:p>
            <a:r>
              <a:rPr lang="nl-BE" dirty="0"/>
              <a:t>geen arm</a:t>
            </a:r>
          </a:p>
        </p:txBody>
      </p:sp>
      <p:pic>
        <p:nvPicPr>
          <p:cNvPr id="7" name="Afbeelding 6">
            <a:extLst>
              <a:ext uri="{FF2B5EF4-FFF2-40B4-BE49-F238E27FC236}">
                <a16:creationId xmlns:a16="http://schemas.microsoft.com/office/drawing/2014/main" id="{AAE2CA90-6CC0-4D86-82DF-57963E3476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2184" y="2398948"/>
            <a:ext cx="2931361" cy="4058370"/>
          </a:xfrm>
          <a:prstGeom prst="rect">
            <a:avLst/>
          </a:prstGeom>
        </p:spPr>
      </p:pic>
    </p:spTree>
    <p:extLst>
      <p:ext uri="{BB962C8B-B14F-4D97-AF65-F5344CB8AC3E}">
        <p14:creationId xmlns:p14="http://schemas.microsoft.com/office/powerpoint/2010/main" val="4294774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11</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2616708141"/>
              </p:ext>
            </p:extLst>
          </p:nvPr>
        </p:nvGraphicFramePr>
        <p:xfrm>
          <a:off x="1033304" y="1583871"/>
          <a:ext cx="9416982" cy="602806"/>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Er is duidelijk geen logica tussen de getallen…. Wij hadden 196 of 199 verwacht, en niet 236.   Waar vind je die getallen terug?</a:t>
                      </a:r>
                      <a:endParaRPr lang="nl-BE" sz="1600" b="0" kern="1200" dirty="0">
                        <a:solidFill>
                          <a:schemeClr val="bg1"/>
                        </a:solidFill>
                        <a:effectLst/>
                        <a:latin typeface="+mn-lt"/>
                        <a:ea typeface="+mn-ea"/>
                        <a:cs typeface="+mn-cs"/>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11" name="Tekstvak 10">
            <a:extLst>
              <a:ext uri="{FF2B5EF4-FFF2-40B4-BE49-F238E27FC236}">
                <a16:creationId xmlns:a16="http://schemas.microsoft.com/office/drawing/2014/main" id="{F7F50915-9A96-4BBF-8C88-AB7BDF6DF894}"/>
              </a:ext>
            </a:extLst>
          </p:cNvPr>
          <p:cNvSpPr txBox="1"/>
          <p:nvPr/>
        </p:nvSpPr>
        <p:spPr>
          <a:xfrm>
            <a:off x="1033304" y="5957908"/>
            <a:ext cx="1417376" cy="369332"/>
          </a:xfrm>
          <a:prstGeom prst="rect">
            <a:avLst/>
          </a:prstGeom>
          <a:noFill/>
        </p:spPr>
        <p:txBody>
          <a:bodyPr wrap="none" rtlCol="0">
            <a:spAutoFit/>
          </a:bodyPr>
          <a:lstStyle/>
          <a:p>
            <a:r>
              <a:rPr lang="nl-BE" dirty="0"/>
              <a:t>Vuilbakken</a:t>
            </a:r>
          </a:p>
        </p:txBody>
      </p:sp>
      <p:pic>
        <p:nvPicPr>
          <p:cNvPr id="7" name="Afbeelding 6">
            <a:extLst>
              <a:ext uri="{FF2B5EF4-FFF2-40B4-BE49-F238E27FC236}">
                <a16:creationId xmlns:a16="http://schemas.microsoft.com/office/drawing/2014/main" id="{947799E8-D8D2-44D2-8DF6-4041A91313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93456" y="2412779"/>
            <a:ext cx="3860656" cy="2132978"/>
          </a:xfrm>
          <a:prstGeom prst="rect">
            <a:avLst/>
          </a:prstGeom>
        </p:spPr>
      </p:pic>
      <p:pic>
        <p:nvPicPr>
          <p:cNvPr id="9" name="Afbeelding 8">
            <a:extLst>
              <a:ext uri="{FF2B5EF4-FFF2-40B4-BE49-F238E27FC236}">
                <a16:creationId xmlns:a16="http://schemas.microsoft.com/office/drawing/2014/main" id="{C3204DFD-BF6A-4D51-B72A-A370EE89B8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6641" y="4191084"/>
            <a:ext cx="4366650" cy="2472217"/>
          </a:xfrm>
          <a:prstGeom prst="rect">
            <a:avLst/>
          </a:prstGeom>
        </p:spPr>
      </p:pic>
      <p:pic>
        <p:nvPicPr>
          <p:cNvPr id="12" name="Afbeelding 11">
            <a:extLst>
              <a:ext uri="{FF2B5EF4-FFF2-40B4-BE49-F238E27FC236}">
                <a16:creationId xmlns:a16="http://schemas.microsoft.com/office/drawing/2014/main" id="{9BEA739F-1199-4BFB-BFF7-83B9625250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3304" y="2412779"/>
            <a:ext cx="3618923" cy="2184943"/>
          </a:xfrm>
          <a:prstGeom prst="rect">
            <a:avLst/>
          </a:prstGeom>
        </p:spPr>
      </p:pic>
      <p:sp>
        <p:nvSpPr>
          <p:cNvPr id="13" name="Tekstvak 12">
            <a:extLst>
              <a:ext uri="{FF2B5EF4-FFF2-40B4-BE49-F238E27FC236}">
                <a16:creationId xmlns:a16="http://schemas.microsoft.com/office/drawing/2014/main" id="{04DD6E70-3C50-462B-ACCF-E92E26B98E5F}"/>
              </a:ext>
            </a:extLst>
          </p:cNvPr>
          <p:cNvSpPr txBox="1"/>
          <p:nvPr/>
        </p:nvSpPr>
        <p:spPr>
          <a:xfrm>
            <a:off x="10450286" y="3040323"/>
            <a:ext cx="801392" cy="369332"/>
          </a:xfrm>
          <a:prstGeom prst="rect">
            <a:avLst/>
          </a:prstGeom>
          <a:noFill/>
        </p:spPr>
        <p:txBody>
          <a:bodyPr wrap="square" rtlCol="0">
            <a:spAutoFit/>
          </a:bodyPr>
          <a:lstStyle/>
          <a:p>
            <a:r>
              <a:rPr lang="nl-BE" dirty="0"/>
              <a:t>236</a:t>
            </a:r>
          </a:p>
        </p:txBody>
      </p:sp>
      <p:sp>
        <p:nvSpPr>
          <p:cNvPr id="14" name="Tekstvak 13">
            <a:extLst>
              <a:ext uri="{FF2B5EF4-FFF2-40B4-BE49-F238E27FC236}">
                <a16:creationId xmlns:a16="http://schemas.microsoft.com/office/drawing/2014/main" id="{CAC2D01B-E9B3-49BE-80CC-743E24F8C30E}"/>
              </a:ext>
            </a:extLst>
          </p:cNvPr>
          <p:cNvSpPr txBox="1"/>
          <p:nvPr/>
        </p:nvSpPr>
        <p:spPr>
          <a:xfrm>
            <a:off x="7722392" y="5427192"/>
            <a:ext cx="801392" cy="369332"/>
          </a:xfrm>
          <a:prstGeom prst="rect">
            <a:avLst/>
          </a:prstGeom>
          <a:noFill/>
        </p:spPr>
        <p:txBody>
          <a:bodyPr wrap="square" rtlCol="0">
            <a:spAutoFit/>
          </a:bodyPr>
          <a:lstStyle/>
          <a:p>
            <a:r>
              <a:rPr lang="nl-BE" dirty="0"/>
              <a:t>198</a:t>
            </a:r>
          </a:p>
        </p:txBody>
      </p:sp>
      <p:sp>
        <p:nvSpPr>
          <p:cNvPr id="15" name="Tekstvak 14">
            <a:extLst>
              <a:ext uri="{FF2B5EF4-FFF2-40B4-BE49-F238E27FC236}">
                <a16:creationId xmlns:a16="http://schemas.microsoft.com/office/drawing/2014/main" id="{2D844734-33EC-4BD6-8A73-BC3B18F066F8}"/>
              </a:ext>
            </a:extLst>
          </p:cNvPr>
          <p:cNvSpPr txBox="1"/>
          <p:nvPr/>
        </p:nvSpPr>
        <p:spPr>
          <a:xfrm>
            <a:off x="4574972" y="2667976"/>
            <a:ext cx="801392" cy="369332"/>
          </a:xfrm>
          <a:prstGeom prst="rect">
            <a:avLst/>
          </a:prstGeom>
          <a:noFill/>
        </p:spPr>
        <p:txBody>
          <a:bodyPr wrap="square" rtlCol="0">
            <a:spAutoFit/>
          </a:bodyPr>
          <a:lstStyle/>
          <a:p>
            <a:r>
              <a:rPr lang="nl-BE" dirty="0"/>
              <a:t>197</a:t>
            </a:r>
          </a:p>
        </p:txBody>
      </p:sp>
    </p:spTree>
    <p:extLst>
      <p:ext uri="{BB962C8B-B14F-4D97-AF65-F5344CB8AC3E}">
        <p14:creationId xmlns:p14="http://schemas.microsoft.com/office/powerpoint/2010/main" val="3756592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12</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760502372"/>
              </p:ext>
            </p:extLst>
          </p:nvPr>
        </p:nvGraphicFramePr>
        <p:xfrm>
          <a:off x="1033304" y="1583871"/>
          <a:ext cx="9416982" cy="602806"/>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Op het 4</a:t>
                      </a:r>
                      <a:r>
                        <a:rPr lang="nl-BE" sz="1800" b="0" kern="1200" baseline="30000" dirty="0">
                          <a:solidFill>
                            <a:schemeClr val="bg1"/>
                          </a:solidFill>
                          <a:effectLst/>
                          <a:latin typeface="+mn-lt"/>
                          <a:ea typeface="+mn-ea"/>
                          <a:cs typeface="+mn-cs"/>
                        </a:rPr>
                        <a:t>de</a:t>
                      </a:r>
                      <a:r>
                        <a:rPr lang="nl-BE" sz="1800" b="0" kern="1200" dirty="0">
                          <a:solidFill>
                            <a:schemeClr val="bg1"/>
                          </a:solidFill>
                          <a:effectLst/>
                          <a:latin typeface="+mn-lt"/>
                          <a:ea typeface="+mn-ea"/>
                          <a:cs typeface="+mn-cs"/>
                        </a:rPr>
                        <a:t> verdiep zijn ze met 7 – het 3</a:t>
                      </a:r>
                      <a:r>
                        <a:rPr lang="nl-BE" sz="1800" b="0" kern="1200" baseline="30000" dirty="0">
                          <a:solidFill>
                            <a:schemeClr val="bg1"/>
                          </a:solidFill>
                          <a:effectLst/>
                          <a:latin typeface="+mn-lt"/>
                          <a:ea typeface="+mn-ea"/>
                          <a:cs typeface="+mn-cs"/>
                        </a:rPr>
                        <a:t>de</a:t>
                      </a:r>
                      <a:r>
                        <a:rPr lang="nl-BE" sz="1800" b="0" kern="1200" dirty="0">
                          <a:solidFill>
                            <a:schemeClr val="bg1"/>
                          </a:solidFill>
                          <a:effectLst/>
                          <a:latin typeface="+mn-lt"/>
                          <a:ea typeface="+mn-ea"/>
                          <a:cs typeface="+mn-cs"/>
                        </a:rPr>
                        <a:t> verdiep ook met 7 – met hoeveel zijn ze dan samen op het 1</a:t>
                      </a:r>
                      <a:r>
                        <a:rPr lang="nl-BE" sz="1800" b="0" kern="1200" baseline="30000" dirty="0">
                          <a:solidFill>
                            <a:schemeClr val="bg1"/>
                          </a:solidFill>
                          <a:effectLst/>
                          <a:latin typeface="+mn-lt"/>
                          <a:ea typeface="+mn-ea"/>
                          <a:cs typeface="+mn-cs"/>
                        </a:rPr>
                        <a:t>ste</a:t>
                      </a:r>
                      <a:r>
                        <a:rPr lang="nl-BE" sz="1800" b="0" kern="1200" dirty="0">
                          <a:solidFill>
                            <a:schemeClr val="bg1"/>
                          </a:solidFill>
                          <a:effectLst/>
                          <a:latin typeface="+mn-lt"/>
                          <a:ea typeface="+mn-ea"/>
                          <a:cs typeface="+mn-cs"/>
                        </a:rPr>
                        <a:t> en 2de verdiep?</a:t>
                      </a:r>
                      <a:endParaRPr lang="nl-BE" sz="1600" b="0" kern="1200" dirty="0">
                        <a:solidFill>
                          <a:schemeClr val="bg1"/>
                        </a:solidFill>
                        <a:effectLst/>
                        <a:latin typeface="+mn-lt"/>
                        <a:ea typeface="+mn-ea"/>
                        <a:cs typeface="+mn-cs"/>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9" name="Tekstvak 8">
            <a:extLst>
              <a:ext uri="{FF2B5EF4-FFF2-40B4-BE49-F238E27FC236}">
                <a16:creationId xmlns:a16="http://schemas.microsoft.com/office/drawing/2014/main" id="{388E6180-0659-48EF-AD28-BAD03D447BE0}"/>
              </a:ext>
            </a:extLst>
          </p:cNvPr>
          <p:cNvSpPr txBox="1"/>
          <p:nvPr/>
        </p:nvSpPr>
        <p:spPr>
          <a:xfrm>
            <a:off x="1088587" y="5913656"/>
            <a:ext cx="312906" cy="369332"/>
          </a:xfrm>
          <a:prstGeom prst="rect">
            <a:avLst/>
          </a:prstGeom>
          <a:noFill/>
        </p:spPr>
        <p:txBody>
          <a:bodyPr wrap="none" rtlCol="0">
            <a:spAutoFit/>
          </a:bodyPr>
          <a:lstStyle/>
          <a:p>
            <a:r>
              <a:rPr lang="nl-NL" dirty="0"/>
              <a:t>9</a:t>
            </a:r>
            <a:endParaRPr lang="nl-BE" dirty="0"/>
          </a:p>
        </p:txBody>
      </p:sp>
      <p:pic>
        <p:nvPicPr>
          <p:cNvPr id="4" name="Afbeelding 3">
            <a:extLst>
              <a:ext uri="{FF2B5EF4-FFF2-40B4-BE49-F238E27FC236}">
                <a16:creationId xmlns:a16="http://schemas.microsoft.com/office/drawing/2014/main" id="{B82C6AAA-34D0-4E17-91E6-3B79F9A725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1298" y="2500846"/>
            <a:ext cx="6441065" cy="3782142"/>
          </a:xfrm>
          <a:prstGeom prst="rect">
            <a:avLst/>
          </a:prstGeom>
        </p:spPr>
      </p:pic>
    </p:spTree>
    <p:extLst>
      <p:ext uri="{BB962C8B-B14F-4D97-AF65-F5344CB8AC3E}">
        <p14:creationId xmlns:p14="http://schemas.microsoft.com/office/powerpoint/2010/main" val="1731326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18475"/>
            <a:ext cx="8596668" cy="762000"/>
          </a:xfrm>
        </p:spPr>
        <p:txBody>
          <a:bodyPr/>
          <a:lstStyle/>
          <a:p>
            <a:r>
              <a:rPr lang="nl-BE"/>
              <a:t>Vraag 13</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1007593539"/>
              </p:ext>
            </p:extLst>
          </p:nvPr>
        </p:nvGraphicFramePr>
        <p:xfrm>
          <a:off x="1118507" y="992746"/>
          <a:ext cx="9331779" cy="918274"/>
        </p:xfrm>
        <a:graphic>
          <a:graphicData uri="http://schemas.openxmlformats.org/drawingml/2006/table">
            <a:tbl>
              <a:tblPr firstRow="1" firstCol="1" bandRow="1">
                <a:tableStyleId>{5C22544A-7EE6-4342-B048-85BDC9FD1C3A}</a:tableStyleId>
              </a:tblPr>
              <a:tblGrid>
                <a:gridCol w="9331779">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Ze liggen in rechte lijn net geen 20 meter uit elkaar maar er zit wel 10 jaar tussen.  Wat bedoelen we?   Voor deze vraag gaan we niet op het kerkhof zoeken.</a:t>
                      </a:r>
                      <a:endParaRPr lang="nl-BE" sz="1600" b="0" kern="1200" dirty="0">
                        <a:solidFill>
                          <a:schemeClr val="bg1"/>
                        </a:solidFill>
                        <a:effectLst/>
                        <a:latin typeface="+mn-lt"/>
                        <a:ea typeface="+mn-ea"/>
                        <a:cs typeface="+mn-cs"/>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13" name="Tekstvak 12">
            <a:extLst>
              <a:ext uri="{FF2B5EF4-FFF2-40B4-BE49-F238E27FC236}">
                <a16:creationId xmlns:a16="http://schemas.microsoft.com/office/drawing/2014/main" id="{695BF0F7-A00A-4B08-B396-FB9BC303277A}"/>
              </a:ext>
            </a:extLst>
          </p:cNvPr>
          <p:cNvSpPr txBox="1"/>
          <p:nvPr/>
        </p:nvSpPr>
        <p:spPr>
          <a:xfrm>
            <a:off x="1033304" y="5913656"/>
            <a:ext cx="3549370" cy="646331"/>
          </a:xfrm>
          <a:prstGeom prst="rect">
            <a:avLst/>
          </a:prstGeom>
          <a:noFill/>
        </p:spPr>
        <p:txBody>
          <a:bodyPr wrap="none" rtlCol="0">
            <a:spAutoFit/>
          </a:bodyPr>
          <a:lstStyle/>
          <a:p>
            <a:r>
              <a:rPr lang="nl-BE" dirty="0"/>
              <a:t>Jaartallen 1778 en 1768 ofwel </a:t>
            </a:r>
          </a:p>
          <a:p>
            <a:r>
              <a:rPr lang="nl-BE" dirty="0"/>
              <a:t>muur pastorij en kruis</a:t>
            </a:r>
          </a:p>
        </p:txBody>
      </p:sp>
      <p:sp>
        <p:nvSpPr>
          <p:cNvPr id="3" name="AutoShape 2">
            <a:extLst>
              <a:ext uri="{FF2B5EF4-FFF2-40B4-BE49-F238E27FC236}">
                <a16:creationId xmlns:a16="http://schemas.microsoft.com/office/drawing/2014/main" id="{665F0163-1989-4201-A8E0-F6500303DA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8" name="Afbeelding 7">
            <a:extLst>
              <a:ext uri="{FF2B5EF4-FFF2-40B4-BE49-F238E27FC236}">
                <a16:creationId xmlns:a16="http://schemas.microsoft.com/office/drawing/2014/main" id="{1862CD27-EF20-40C0-83B3-5505B79572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01891" y="2336903"/>
            <a:ext cx="3027694" cy="2488994"/>
          </a:xfrm>
          <a:prstGeom prst="rect">
            <a:avLst/>
          </a:prstGeom>
        </p:spPr>
      </p:pic>
      <p:pic>
        <p:nvPicPr>
          <p:cNvPr id="12" name="Afbeelding 11">
            <a:extLst>
              <a:ext uri="{FF2B5EF4-FFF2-40B4-BE49-F238E27FC236}">
                <a16:creationId xmlns:a16="http://schemas.microsoft.com/office/drawing/2014/main" id="{34CC8E03-49D7-40D3-A3AB-FE1B5137388F}"/>
              </a:ext>
            </a:extLst>
          </p:cNvPr>
          <p:cNvPicPr>
            <a:picLocks noChangeAspect="1"/>
          </p:cNvPicPr>
          <p:nvPr/>
        </p:nvPicPr>
        <p:blipFill>
          <a:blip r:embed="rId3"/>
          <a:stretch>
            <a:fillRect/>
          </a:stretch>
        </p:blipFill>
        <p:spPr>
          <a:xfrm>
            <a:off x="1118507" y="1995616"/>
            <a:ext cx="6803072" cy="3869637"/>
          </a:xfrm>
          <a:prstGeom prst="rect">
            <a:avLst/>
          </a:prstGeom>
        </p:spPr>
      </p:pic>
      <p:pic>
        <p:nvPicPr>
          <p:cNvPr id="6" name="Afbeelding 5">
            <a:extLst>
              <a:ext uri="{FF2B5EF4-FFF2-40B4-BE49-F238E27FC236}">
                <a16:creationId xmlns:a16="http://schemas.microsoft.com/office/drawing/2014/main" id="{45ED4F62-5CA5-462A-AE7A-C7DE2F4AF4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0293" y="4016119"/>
            <a:ext cx="1945852" cy="2734564"/>
          </a:xfrm>
          <a:prstGeom prst="rect">
            <a:avLst/>
          </a:prstGeom>
        </p:spPr>
      </p:pic>
      <p:sp>
        <p:nvSpPr>
          <p:cNvPr id="14" name="Rechthoek 13">
            <a:extLst>
              <a:ext uri="{FF2B5EF4-FFF2-40B4-BE49-F238E27FC236}">
                <a16:creationId xmlns:a16="http://schemas.microsoft.com/office/drawing/2014/main" id="{4CFB89AD-E905-49B9-8BA0-507CE72977C4}"/>
              </a:ext>
            </a:extLst>
          </p:cNvPr>
          <p:cNvSpPr/>
          <p:nvPr/>
        </p:nvSpPr>
        <p:spPr>
          <a:xfrm flipH="1">
            <a:off x="5087227" y="5913656"/>
            <a:ext cx="551984" cy="49100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08372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37B84-B94C-4326-8766-E3ACD126EBC6}"/>
              </a:ext>
            </a:extLst>
          </p:cNvPr>
          <p:cNvSpPr>
            <a:spLocks noGrp="1"/>
          </p:cNvSpPr>
          <p:nvPr>
            <p:ph type="title"/>
          </p:nvPr>
        </p:nvSpPr>
        <p:spPr/>
        <p:txBody>
          <a:bodyPr/>
          <a:lstStyle/>
          <a:p>
            <a:r>
              <a:rPr lang="nl-BE"/>
              <a:t>Reeks 1 : Foto’s</a:t>
            </a:r>
          </a:p>
        </p:txBody>
      </p:sp>
      <p:sp>
        <p:nvSpPr>
          <p:cNvPr id="3" name="Tijdelijke aanduiding voor inhoud 2">
            <a:extLst>
              <a:ext uri="{FF2B5EF4-FFF2-40B4-BE49-F238E27FC236}">
                <a16:creationId xmlns:a16="http://schemas.microsoft.com/office/drawing/2014/main" id="{F4F2CDBF-EEDD-411F-BF32-F151E594DA21}"/>
              </a:ext>
            </a:extLst>
          </p:cNvPr>
          <p:cNvSpPr>
            <a:spLocks noGrp="1"/>
          </p:cNvSpPr>
          <p:nvPr>
            <p:ph idx="1"/>
          </p:nvPr>
        </p:nvSpPr>
        <p:spPr/>
        <p:txBody>
          <a:bodyPr/>
          <a:lstStyle/>
          <a:p>
            <a:pPr marL="0" indent="0">
              <a:buNone/>
            </a:pPr>
            <a:r>
              <a:rPr lang="nl-BE"/>
              <a:t>3) </a:t>
            </a:r>
          </a:p>
        </p:txBody>
      </p:sp>
      <p:sp>
        <p:nvSpPr>
          <p:cNvPr id="9" name="Tekstvak 10">
            <a:extLst>
              <a:ext uri="{FF2B5EF4-FFF2-40B4-BE49-F238E27FC236}">
                <a16:creationId xmlns:a16="http://schemas.microsoft.com/office/drawing/2014/main" id="{D25A6915-84CA-47C1-945F-8C8AC0E5A7A3}"/>
              </a:ext>
            </a:extLst>
          </p:cNvPr>
          <p:cNvSpPr txBox="1"/>
          <p:nvPr/>
        </p:nvSpPr>
        <p:spPr>
          <a:xfrm>
            <a:off x="1471931" y="4801611"/>
            <a:ext cx="851515" cy="369332"/>
          </a:xfrm>
          <a:prstGeom prst="rect">
            <a:avLst/>
          </a:prstGeom>
          <a:noFill/>
        </p:spPr>
        <p:txBody>
          <a:bodyPr wrap="none" rtlCol="0">
            <a:spAutoFit/>
          </a:bodyPr>
          <a:lstStyle/>
          <a:p>
            <a:r>
              <a:rPr lang="nl-BE" dirty="0"/>
              <a:t>Mater</a:t>
            </a:r>
          </a:p>
        </p:txBody>
      </p:sp>
      <p:sp>
        <p:nvSpPr>
          <p:cNvPr id="11" name="Rectangle 4" descr="beeld">
            <a:extLst>
              <a:ext uri="{FF2B5EF4-FFF2-40B4-BE49-F238E27FC236}">
                <a16:creationId xmlns:a16="http://schemas.microsoft.com/office/drawing/2014/main" id="{37EC2CD9-02C7-4D0F-9493-30810E09E28E}"/>
              </a:ext>
            </a:extLst>
          </p:cNvPr>
          <p:cNvSpPr>
            <a:spLocks noChangeArrowheads="1"/>
          </p:cNvSpPr>
          <p:nvPr/>
        </p:nvSpPr>
        <p:spPr bwMode="auto">
          <a:xfrm>
            <a:off x="1600395" y="2058780"/>
            <a:ext cx="1285240" cy="1212215"/>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pic>
        <p:nvPicPr>
          <p:cNvPr id="7" name="Afbeelding 6">
            <a:extLst>
              <a:ext uri="{FF2B5EF4-FFF2-40B4-BE49-F238E27FC236}">
                <a16:creationId xmlns:a16="http://schemas.microsoft.com/office/drawing/2014/main" id="{9CB541F7-3216-4227-A7DA-C686D1C6AA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1712" y="343876"/>
            <a:ext cx="6226718" cy="6357479"/>
          </a:xfrm>
          <a:prstGeom prst="rect">
            <a:avLst/>
          </a:prstGeom>
        </p:spPr>
      </p:pic>
      <p:sp>
        <p:nvSpPr>
          <p:cNvPr id="13" name="Rechthoek 12">
            <a:extLst>
              <a:ext uri="{FF2B5EF4-FFF2-40B4-BE49-F238E27FC236}">
                <a16:creationId xmlns:a16="http://schemas.microsoft.com/office/drawing/2014/main" id="{CAB7517E-4A42-41AC-B6CA-EF564C0B1C35}"/>
              </a:ext>
            </a:extLst>
          </p:cNvPr>
          <p:cNvSpPr/>
          <p:nvPr/>
        </p:nvSpPr>
        <p:spPr>
          <a:xfrm>
            <a:off x="7072923" y="359508"/>
            <a:ext cx="695569" cy="6174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14">
            <a:extLst>
              <a:ext uri="{FF2B5EF4-FFF2-40B4-BE49-F238E27FC236}">
                <a16:creationId xmlns:a16="http://schemas.microsoft.com/office/drawing/2014/main" id="{2402C3EE-45A7-46F7-B435-DEE273C067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93285" y="156645"/>
            <a:ext cx="2295403" cy="1914197"/>
          </a:xfrm>
          <a:prstGeom prst="rect">
            <a:avLst/>
          </a:prstGeom>
        </p:spPr>
      </p:pic>
    </p:spTree>
    <p:extLst>
      <p:ext uri="{BB962C8B-B14F-4D97-AF65-F5344CB8AC3E}">
        <p14:creationId xmlns:p14="http://schemas.microsoft.com/office/powerpoint/2010/main" val="680793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14</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4146498094"/>
              </p:ext>
            </p:extLst>
          </p:nvPr>
        </p:nvGraphicFramePr>
        <p:xfrm>
          <a:off x="1033304" y="1583871"/>
          <a:ext cx="9416982" cy="610362"/>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Ze zijn met 5.   3 ervan hebben weinig om het lijf en van het zusje weten we niet veel.  Welk gereedschap gebruikt de 5</a:t>
                      </a:r>
                      <a:r>
                        <a:rPr lang="nl-BE" sz="1800" b="0" kern="1200" baseline="30000" dirty="0">
                          <a:solidFill>
                            <a:schemeClr val="bg1"/>
                          </a:solidFill>
                          <a:effectLst/>
                          <a:latin typeface="+mn-lt"/>
                          <a:ea typeface="+mn-ea"/>
                          <a:cs typeface="+mn-cs"/>
                        </a:rPr>
                        <a:t>de</a:t>
                      </a:r>
                      <a:r>
                        <a:rPr lang="nl-BE" sz="1800" b="0" kern="1200" dirty="0">
                          <a:solidFill>
                            <a:schemeClr val="bg1"/>
                          </a:solidFill>
                          <a:effectLst/>
                          <a:latin typeface="+mn-lt"/>
                          <a:ea typeface="+mn-ea"/>
                          <a:cs typeface="+mn-cs"/>
                        </a:rPr>
                        <a:t> in zijn rechterhand? </a:t>
                      </a:r>
                      <a:endParaRPr lang="nl-BE"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14" name="Tekstvak 13">
            <a:extLst>
              <a:ext uri="{FF2B5EF4-FFF2-40B4-BE49-F238E27FC236}">
                <a16:creationId xmlns:a16="http://schemas.microsoft.com/office/drawing/2014/main" id="{F34E5EB6-6C13-4992-B772-6B6861F95A1A}"/>
              </a:ext>
            </a:extLst>
          </p:cNvPr>
          <p:cNvSpPr txBox="1"/>
          <p:nvPr/>
        </p:nvSpPr>
        <p:spPr>
          <a:xfrm>
            <a:off x="1125667" y="5448318"/>
            <a:ext cx="1173719" cy="369332"/>
          </a:xfrm>
          <a:prstGeom prst="rect">
            <a:avLst/>
          </a:prstGeom>
          <a:noFill/>
        </p:spPr>
        <p:txBody>
          <a:bodyPr wrap="none" rtlCol="0">
            <a:spAutoFit/>
          </a:bodyPr>
          <a:lstStyle/>
          <a:p>
            <a:r>
              <a:rPr lang="nl-BE" dirty="0"/>
              <a:t>Houweel</a:t>
            </a:r>
          </a:p>
        </p:txBody>
      </p:sp>
      <p:pic>
        <p:nvPicPr>
          <p:cNvPr id="4" name="Afbeelding 3">
            <a:extLst>
              <a:ext uri="{FF2B5EF4-FFF2-40B4-BE49-F238E27FC236}">
                <a16:creationId xmlns:a16="http://schemas.microsoft.com/office/drawing/2014/main" id="{A6EA23CD-17A6-4BCD-8836-391270E4AE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8215" y="2406504"/>
            <a:ext cx="3991494" cy="3811812"/>
          </a:xfrm>
          <a:prstGeom prst="rect">
            <a:avLst/>
          </a:prstGeom>
        </p:spPr>
      </p:pic>
    </p:spTree>
    <p:extLst>
      <p:ext uri="{BB962C8B-B14F-4D97-AF65-F5344CB8AC3E}">
        <p14:creationId xmlns:p14="http://schemas.microsoft.com/office/powerpoint/2010/main" val="421734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a:t>Vraag 15</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1407370845"/>
              </p:ext>
            </p:extLst>
          </p:nvPr>
        </p:nvGraphicFramePr>
        <p:xfrm>
          <a:off x="1033304" y="1583871"/>
          <a:ext cx="9416982" cy="602806"/>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800" b="0" kern="1200" dirty="0">
                          <a:solidFill>
                            <a:schemeClr val="bg1"/>
                          </a:solidFill>
                          <a:effectLst/>
                          <a:latin typeface="+mn-lt"/>
                          <a:ea typeface="+mn-ea"/>
                          <a:cs typeface="+mn-cs"/>
                        </a:rPr>
                        <a:t>Ook al vind je hier misschien niet meteen zebrapaden terug, toch vragen we hoeveel strepen het zebrapad hier heeft? </a:t>
                      </a:r>
                      <a:endParaRPr lang="nl-BE" sz="1600" b="0" kern="1200" dirty="0">
                        <a:solidFill>
                          <a:schemeClr val="bg1"/>
                        </a:solidFill>
                        <a:effectLst/>
                        <a:latin typeface="+mn-lt"/>
                        <a:ea typeface="+mn-ea"/>
                        <a:cs typeface="+mn-cs"/>
                      </a:endParaRP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11" name="Tekstvak 10">
            <a:extLst>
              <a:ext uri="{FF2B5EF4-FFF2-40B4-BE49-F238E27FC236}">
                <a16:creationId xmlns:a16="http://schemas.microsoft.com/office/drawing/2014/main" id="{159C2BB3-D91A-4872-8663-2BC53CBC3CA1}"/>
              </a:ext>
            </a:extLst>
          </p:cNvPr>
          <p:cNvSpPr txBox="1"/>
          <p:nvPr/>
        </p:nvSpPr>
        <p:spPr>
          <a:xfrm>
            <a:off x="1033304" y="5913656"/>
            <a:ext cx="312906" cy="369332"/>
          </a:xfrm>
          <a:prstGeom prst="rect">
            <a:avLst/>
          </a:prstGeom>
          <a:noFill/>
        </p:spPr>
        <p:txBody>
          <a:bodyPr wrap="none" rtlCol="0">
            <a:spAutoFit/>
          </a:bodyPr>
          <a:lstStyle/>
          <a:p>
            <a:r>
              <a:rPr lang="nl-BE" dirty="0"/>
              <a:t>5</a:t>
            </a:r>
          </a:p>
        </p:txBody>
      </p:sp>
      <p:pic>
        <p:nvPicPr>
          <p:cNvPr id="4" name="Afbeelding 3">
            <a:extLst>
              <a:ext uri="{FF2B5EF4-FFF2-40B4-BE49-F238E27FC236}">
                <a16:creationId xmlns:a16="http://schemas.microsoft.com/office/drawing/2014/main" id="{DA38472F-E556-483D-AB05-ABD71881BC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2052" y="2320159"/>
            <a:ext cx="4915767" cy="3962829"/>
          </a:xfrm>
          <a:prstGeom prst="rect">
            <a:avLst/>
          </a:prstGeom>
        </p:spPr>
      </p:pic>
    </p:spTree>
    <p:extLst>
      <p:ext uri="{BB962C8B-B14F-4D97-AF65-F5344CB8AC3E}">
        <p14:creationId xmlns:p14="http://schemas.microsoft.com/office/powerpoint/2010/main" val="93824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C5E4B-444C-4C47-8C6F-EDE29A7144D1}"/>
              </a:ext>
            </a:extLst>
          </p:cNvPr>
          <p:cNvSpPr>
            <a:spLocks noGrp="1"/>
          </p:cNvSpPr>
          <p:nvPr>
            <p:ph type="title"/>
          </p:nvPr>
        </p:nvSpPr>
        <p:spPr>
          <a:xfrm>
            <a:off x="677334" y="609600"/>
            <a:ext cx="8596668" cy="762000"/>
          </a:xfrm>
        </p:spPr>
        <p:txBody>
          <a:bodyPr/>
          <a:lstStyle/>
          <a:p>
            <a:r>
              <a:rPr lang="nl-BE" dirty="0"/>
              <a:t>Vraag 16</a:t>
            </a:r>
          </a:p>
        </p:txBody>
      </p:sp>
      <p:graphicFrame>
        <p:nvGraphicFramePr>
          <p:cNvPr id="5" name="Tijdelijke aanduiding voor inhoud 4">
            <a:extLst>
              <a:ext uri="{FF2B5EF4-FFF2-40B4-BE49-F238E27FC236}">
                <a16:creationId xmlns:a16="http://schemas.microsoft.com/office/drawing/2014/main" id="{1BC2D988-A571-4A8B-BE2B-3FFEBA907EC7}"/>
              </a:ext>
            </a:extLst>
          </p:cNvPr>
          <p:cNvGraphicFramePr>
            <a:graphicFrameLocks noGrp="1"/>
          </p:cNvGraphicFramePr>
          <p:nvPr>
            <p:ph idx="1"/>
            <p:extLst>
              <p:ext uri="{D42A27DB-BD31-4B8C-83A1-F6EECF244321}">
                <p14:modId xmlns:p14="http://schemas.microsoft.com/office/powerpoint/2010/main" val="3873320218"/>
              </p:ext>
            </p:extLst>
          </p:nvPr>
        </p:nvGraphicFramePr>
        <p:xfrm>
          <a:off x="1033304" y="1583871"/>
          <a:ext cx="9416982" cy="579665"/>
        </p:xfrm>
        <a:graphic>
          <a:graphicData uri="http://schemas.openxmlformats.org/drawingml/2006/table">
            <a:tbl>
              <a:tblPr firstRow="1" firstCol="1" bandRow="1">
                <a:tableStyleId>{5C22544A-7EE6-4342-B048-85BDC9FD1C3A}</a:tableStyleId>
              </a:tblPr>
              <a:tblGrid>
                <a:gridCol w="9416982">
                  <a:extLst>
                    <a:ext uri="{9D8B030D-6E8A-4147-A177-3AD203B41FA5}">
                      <a16:colId xmlns:a16="http://schemas.microsoft.com/office/drawing/2014/main" val="1654462683"/>
                    </a:ext>
                  </a:extLst>
                </a:gridCol>
              </a:tblGrid>
              <a:tr h="579665">
                <a:tc>
                  <a:txBody>
                    <a:bodyPr/>
                    <a:lstStyle/>
                    <a:p>
                      <a:pPr marL="457200">
                        <a:lnSpc>
                          <a:spcPct val="115000"/>
                        </a:lnSpc>
                        <a:spcAft>
                          <a:spcPts val="1000"/>
                        </a:spcAft>
                      </a:pPr>
                      <a:r>
                        <a:rPr lang="nl-BE" sz="1600" b="0" kern="1200" dirty="0">
                          <a:solidFill>
                            <a:schemeClr val="bg1"/>
                          </a:solidFill>
                          <a:effectLst/>
                          <a:latin typeface="+mn-lt"/>
                          <a:ea typeface="+mn-ea"/>
                          <a:cs typeface="+mn-cs"/>
                        </a:rPr>
                        <a:t>Hier moet een ambachtsman nog eens ‘de zaak juist komen treffen’. Hoeveel moet hij er herdoen? </a:t>
                      </a:r>
                    </a:p>
                  </a:txBody>
                  <a:tcPr marL="68580" marR="68580" marT="0" marB="0">
                    <a:solidFill>
                      <a:schemeClr val="tx2"/>
                    </a:solidFill>
                  </a:tcPr>
                </a:tc>
                <a:extLst>
                  <a:ext uri="{0D108BD9-81ED-4DB2-BD59-A6C34878D82A}">
                    <a16:rowId xmlns:a16="http://schemas.microsoft.com/office/drawing/2014/main" val="118371337"/>
                  </a:ext>
                </a:extLst>
              </a:tr>
            </a:tbl>
          </a:graphicData>
        </a:graphic>
      </p:graphicFrame>
      <p:sp>
        <p:nvSpPr>
          <p:cNvPr id="11" name="Tekstvak 10">
            <a:extLst>
              <a:ext uri="{FF2B5EF4-FFF2-40B4-BE49-F238E27FC236}">
                <a16:creationId xmlns:a16="http://schemas.microsoft.com/office/drawing/2014/main" id="{159C2BB3-D91A-4872-8663-2BC53CBC3CA1}"/>
              </a:ext>
            </a:extLst>
          </p:cNvPr>
          <p:cNvSpPr txBox="1"/>
          <p:nvPr/>
        </p:nvSpPr>
        <p:spPr>
          <a:xfrm>
            <a:off x="1134904" y="2685902"/>
            <a:ext cx="4775702" cy="2585323"/>
          </a:xfrm>
          <a:prstGeom prst="rect">
            <a:avLst/>
          </a:prstGeom>
          <a:noFill/>
        </p:spPr>
        <p:txBody>
          <a:bodyPr wrap="square" rtlCol="0">
            <a:spAutoFit/>
          </a:bodyPr>
          <a:lstStyle/>
          <a:p>
            <a:r>
              <a:rPr lang="nl-NL" dirty="0"/>
              <a:t>W</a:t>
            </a:r>
            <a:r>
              <a:rPr lang="nl-BE" dirty="0"/>
              <a:t>e zochten hier naar ‘vijzen’ die losgekomen waren aan enkele glasramen, kant van de  Hoogstraat. Begin september stelden we echter </a:t>
            </a:r>
          </a:p>
          <a:p>
            <a:r>
              <a:rPr lang="nl-BE" dirty="0"/>
              <a:t>vast dat er ook vijzen losgekomen </a:t>
            </a:r>
          </a:p>
          <a:p>
            <a:r>
              <a:rPr lang="nl-BE" dirty="0"/>
              <a:t>waren aan de grote poort van het stadhuis.  (wat voordien niet het geval was – zie foto rechts) </a:t>
            </a:r>
          </a:p>
          <a:p>
            <a:r>
              <a:rPr lang="nl-BE" dirty="0"/>
              <a:t>Dus </a:t>
            </a:r>
            <a:r>
              <a:rPr lang="nl-BE" dirty="0" err="1"/>
              <a:t>annulatie</a:t>
            </a:r>
            <a:r>
              <a:rPr lang="nl-BE" dirty="0"/>
              <a:t> van deze vraag.   </a:t>
            </a:r>
          </a:p>
        </p:txBody>
      </p:sp>
      <p:pic>
        <p:nvPicPr>
          <p:cNvPr id="7" name="Afbeelding 6">
            <a:extLst>
              <a:ext uri="{FF2B5EF4-FFF2-40B4-BE49-F238E27FC236}">
                <a16:creationId xmlns:a16="http://schemas.microsoft.com/office/drawing/2014/main" id="{1913E46C-2D8C-4A09-ABE0-7B57C451A577}"/>
              </a:ext>
            </a:extLst>
          </p:cNvPr>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rot="5400000">
            <a:off x="5685182" y="2594112"/>
            <a:ext cx="3458817" cy="3120887"/>
          </a:xfrm>
          <a:prstGeom prst="rect">
            <a:avLst/>
          </a:prstGeom>
          <a:noFill/>
          <a:ln>
            <a:noFill/>
          </a:ln>
        </p:spPr>
      </p:pic>
      <p:pic>
        <p:nvPicPr>
          <p:cNvPr id="8" name="Afbeelding 7">
            <a:extLst>
              <a:ext uri="{FF2B5EF4-FFF2-40B4-BE49-F238E27FC236}">
                <a16:creationId xmlns:a16="http://schemas.microsoft.com/office/drawing/2014/main" id="{881E4DB8-49B3-4E03-AB36-D1A72A519D80}"/>
              </a:ext>
            </a:extLst>
          </p:cNvPr>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9163879" y="3041374"/>
            <a:ext cx="2623930" cy="2232755"/>
          </a:xfrm>
          <a:prstGeom prst="rect">
            <a:avLst/>
          </a:prstGeom>
          <a:noFill/>
          <a:ln>
            <a:noFill/>
          </a:ln>
        </p:spPr>
      </p:pic>
    </p:spTree>
    <p:extLst>
      <p:ext uri="{BB962C8B-B14F-4D97-AF65-F5344CB8AC3E}">
        <p14:creationId xmlns:p14="http://schemas.microsoft.com/office/powerpoint/2010/main" val="2875167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89BCD-A0F3-4A6B-9B2B-8BAFD54EC4DC}"/>
              </a:ext>
            </a:extLst>
          </p:cNvPr>
          <p:cNvSpPr>
            <a:spLocks noGrp="1"/>
          </p:cNvSpPr>
          <p:nvPr>
            <p:ph type="title"/>
          </p:nvPr>
        </p:nvSpPr>
        <p:spPr>
          <a:xfrm>
            <a:off x="677334" y="609600"/>
            <a:ext cx="8596668" cy="808653"/>
          </a:xfrm>
        </p:spPr>
        <p:txBody>
          <a:bodyPr/>
          <a:lstStyle/>
          <a:p>
            <a:r>
              <a:rPr lang="nl-BE"/>
              <a:t>Schiftingsvraag</a:t>
            </a:r>
          </a:p>
        </p:txBody>
      </p:sp>
      <p:sp>
        <p:nvSpPr>
          <p:cNvPr id="3" name="Tijdelijke aanduiding voor inhoud 2">
            <a:extLst>
              <a:ext uri="{FF2B5EF4-FFF2-40B4-BE49-F238E27FC236}">
                <a16:creationId xmlns:a16="http://schemas.microsoft.com/office/drawing/2014/main" id="{17131312-0BA1-4470-AA5A-0B8E8E4F8F73}"/>
              </a:ext>
            </a:extLst>
          </p:cNvPr>
          <p:cNvSpPr>
            <a:spLocks noGrp="1"/>
          </p:cNvSpPr>
          <p:nvPr>
            <p:ph idx="1"/>
          </p:nvPr>
        </p:nvSpPr>
        <p:spPr>
          <a:xfrm>
            <a:off x="677334" y="1488613"/>
            <a:ext cx="8596668" cy="3880773"/>
          </a:xfrm>
        </p:spPr>
        <p:txBody>
          <a:bodyPr>
            <a:normAutofit lnSpcReduction="10000"/>
          </a:bodyPr>
          <a:lstStyle/>
          <a:p>
            <a:r>
              <a:rPr lang="nl-BE" dirty="0"/>
              <a:t>De 3 organisatoren gaan samen op een zonnige dag het parcours van de zoektocht met een gewone fiets uitrijden.  Na de fietstocht met een gewone fiets doen ze hetzelfde parcours van de zoektocht met een elektrische fiets. Omdat we niet zeker zijn of de horeca al terug open is, wordt er voor deze editie helaas niet gestopt onderweg om iets te drinken.</a:t>
            </a:r>
          </a:p>
          <a:p>
            <a:r>
              <a:rPr lang="nl-BE" dirty="0"/>
              <a:t>Onze 3 vragen:   we kijken eerst naar vraag 1 – bij  ex aequo nemen we vraag 2 er ook bij – bij een nieuwe ex aequo beslist dan vraag 3.  </a:t>
            </a:r>
          </a:p>
          <a:p>
            <a:pPr lvl="1"/>
            <a:r>
              <a:rPr lang="nl-BE" dirty="0"/>
              <a:t>Wat is het tijdsverschil tussen beide fietstochten?  15 minuten </a:t>
            </a:r>
          </a:p>
          <a:p>
            <a:pPr lvl="1"/>
            <a:r>
              <a:rPr lang="nl-BE" dirty="0"/>
              <a:t>Wat is hun tijd met de 3 gewone fietsen?   1 uur 26 minuten</a:t>
            </a:r>
          </a:p>
          <a:p>
            <a:pPr lvl="1"/>
            <a:r>
              <a:rPr lang="nl-BE" dirty="0"/>
              <a:t>Wat is hun tijd met de 3 elektrische fietsen?  1 uur 11 minuten </a:t>
            </a:r>
          </a:p>
          <a:p>
            <a:endParaRPr lang="nl-BE" dirty="0"/>
          </a:p>
        </p:txBody>
      </p:sp>
    </p:spTree>
    <p:extLst>
      <p:ext uri="{BB962C8B-B14F-4D97-AF65-F5344CB8AC3E}">
        <p14:creationId xmlns:p14="http://schemas.microsoft.com/office/powerpoint/2010/main" val="42502370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B1D0D-B9B1-4D9B-B352-66258E3AC583}"/>
              </a:ext>
            </a:extLst>
          </p:cNvPr>
          <p:cNvSpPr>
            <a:spLocks noGrp="1"/>
          </p:cNvSpPr>
          <p:nvPr>
            <p:ph type="ctrTitle"/>
          </p:nvPr>
        </p:nvSpPr>
        <p:spPr>
          <a:xfrm>
            <a:off x="1532027" y="1291472"/>
            <a:ext cx="8825658" cy="2373546"/>
          </a:xfrm>
        </p:spPr>
        <p:txBody>
          <a:bodyPr/>
          <a:lstStyle/>
          <a:p>
            <a:pPr algn="ctr"/>
            <a:r>
              <a:rPr lang="nl-BE" dirty="0"/>
              <a:t>Bedankt voor jullie deelname! </a:t>
            </a:r>
          </a:p>
        </p:txBody>
      </p:sp>
      <p:pic>
        <p:nvPicPr>
          <p:cNvPr id="5" name="Afbeelding 4">
            <a:extLst>
              <a:ext uri="{FF2B5EF4-FFF2-40B4-BE49-F238E27FC236}">
                <a16:creationId xmlns:a16="http://schemas.microsoft.com/office/drawing/2014/main" id="{89B71A5E-3165-45C9-9CCD-CFBC479D2C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5544" y="4322823"/>
            <a:ext cx="1919312" cy="1696136"/>
          </a:xfrm>
          <a:prstGeom prst="rect">
            <a:avLst/>
          </a:prstGeom>
        </p:spPr>
      </p:pic>
      <p:pic>
        <p:nvPicPr>
          <p:cNvPr id="9" name="Afbeelding 8">
            <a:extLst>
              <a:ext uri="{FF2B5EF4-FFF2-40B4-BE49-F238E27FC236}">
                <a16:creationId xmlns:a16="http://schemas.microsoft.com/office/drawing/2014/main" id="{15AFE276-BF98-4FB2-B296-BAD2E9B5B7CB}"/>
              </a:ext>
            </a:extLst>
          </p:cNvPr>
          <p:cNvPicPr>
            <a:picLocks noChangeAspect="1"/>
          </p:cNvPicPr>
          <p:nvPr/>
        </p:nvPicPr>
        <p:blipFill>
          <a:blip r:embed="rId3"/>
          <a:stretch>
            <a:fillRect/>
          </a:stretch>
        </p:blipFill>
        <p:spPr>
          <a:xfrm>
            <a:off x="6325386" y="4867193"/>
            <a:ext cx="2733283" cy="607396"/>
          </a:xfrm>
          <a:prstGeom prst="rect">
            <a:avLst/>
          </a:prstGeom>
        </p:spPr>
      </p:pic>
    </p:spTree>
    <p:extLst>
      <p:ext uri="{BB962C8B-B14F-4D97-AF65-F5344CB8AC3E}">
        <p14:creationId xmlns:p14="http://schemas.microsoft.com/office/powerpoint/2010/main" val="159693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37B84-B94C-4326-8766-E3ACD126EBC6}"/>
              </a:ext>
            </a:extLst>
          </p:cNvPr>
          <p:cNvSpPr>
            <a:spLocks noGrp="1"/>
          </p:cNvSpPr>
          <p:nvPr>
            <p:ph type="title"/>
          </p:nvPr>
        </p:nvSpPr>
        <p:spPr/>
        <p:txBody>
          <a:bodyPr/>
          <a:lstStyle/>
          <a:p>
            <a:r>
              <a:rPr lang="nl-BE"/>
              <a:t>Reeks 1 : Foto’s</a:t>
            </a:r>
          </a:p>
        </p:txBody>
      </p:sp>
      <p:sp>
        <p:nvSpPr>
          <p:cNvPr id="3" name="Tijdelijke aanduiding voor inhoud 2">
            <a:extLst>
              <a:ext uri="{FF2B5EF4-FFF2-40B4-BE49-F238E27FC236}">
                <a16:creationId xmlns:a16="http://schemas.microsoft.com/office/drawing/2014/main" id="{F4F2CDBF-EEDD-411F-BF32-F151E594DA21}"/>
              </a:ext>
            </a:extLst>
          </p:cNvPr>
          <p:cNvSpPr>
            <a:spLocks noGrp="1"/>
          </p:cNvSpPr>
          <p:nvPr>
            <p:ph idx="1"/>
          </p:nvPr>
        </p:nvSpPr>
        <p:spPr/>
        <p:txBody>
          <a:bodyPr/>
          <a:lstStyle/>
          <a:p>
            <a:pPr marL="0" indent="0">
              <a:buNone/>
            </a:pPr>
            <a:r>
              <a:rPr lang="nl-BE"/>
              <a:t>4) </a:t>
            </a:r>
          </a:p>
        </p:txBody>
      </p:sp>
      <p:sp>
        <p:nvSpPr>
          <p:cNvPr id="7" name="Tekstvak 10">
            <a:extLst>
              <a:ext uri="{FF2B5EF4-FFF2-40B4-BE49-F238E27FC236}">
                <a16:creationId xmlns:a16="http://schemas.microsoft.com/office/drawing/2014/main" id="{FC511722-9984-4123-8B51-46D33AFDD308}"/>
              </a:ext>
            </a:extLst>
          </p:cNvPr>
          <p:cNvSpPr txBox="1"/>
          <p:nvPr/>
        </p:nvSpPr>
        <p:spPr>
          <a:xfrm>
            <a:off x="1471931" y="4801611"/>
            <a:ext cx="1872629" cy="369332"/>
          </a:xfrm>
          <a:prstGeom prst="rect">
            <a:avLst/>
          </a:prstGeom>
          <a:noFill/>
        </p:spPr>
        <p:txBody>
          <a:bodyPr wrap="none" rtlCol="0">
            <a:spAutoFit/>
          </a:bodyPr>
          <a:lstStyle/>
          <a:p>
            <a:r>
              <a:rPr lang="nl-BE" dirty="0"/>
              <a:t>Kerkhof Ename</a:t>
            </a:r>
          </a:p>
        </p:txBody>
      </p:sp>
      <p:sp>
        <p:nvSpPr>
          <p:cNvPr id="9" name="Rectangle 5" descr="kruis_eend">
            <a:extLst>
              <a:ext uri="{FF2B5EF4-FFF2-40B4-BE49-F238E27FC236}">
                <a16:creationId xmlns:a16="http://schemas.microsoft.com/office/drawing/2014/main" id="{392301B6-2D3E-4D7D-B102-BD328020919B}"/>
              </a:ext>
            </a:extLst>
          </p:cNvPr>
          <p:cNvSpPr>
            <a:spLocks noChangeArrowheads="1"/>
          </p:cNvSpPr>
          <p:nvPr/>
        </p:nvSpPr>
        <p:spPr bwMode="auto">
          <a:xfrm>
            <a:off x="1645560" y="2119507"/>
            <a:ext cx="1285240" cy="1212215"/>
          </a:xfrm>
          <a:prstGeom prst="rect">
            <a:avLst/>
          </a:prstGeom>
          <a:blipFill dpi="0" rotWithShape="1">
            <a:blip r:embed="rId2"/>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pic>
        <p:nvPicPr>
          <p:cNvPr id="5" name="Afbeelding 4">
            <a:extLst>
              <a:ext uri="{FF2B5EF4-FFF2-40B4-BE49-F238E27FC236}">
                <a16:creationId xmlns:a16="http://schemas.microsoft.com/office/drawing/2014/main" id="{77C739B4-3A1C-4EB1-B2B7-B3522BE3E1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8393" y="672123"/>
            <a:ext cx="4359732" cy="5888544"/>
          </a:xfrm>
          <a:prstGeom prst="rect">
            <a:avLst/>
          </a:prstGeom>
        </p:spPr>
      </p:pic>
    </p:spTree>
    <p:extLst>
      <p:ext uri="{BB962C8B-B14F-4D97-AF65-F5344CB8AC3E}">
        <p14:creationId xmlns:p14="http://schemas.microsoft.com/office/powerpoint/2010/main" val="151449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37B84-B94C-4326-8766-E3ACD126EBC6}"/>
              </a:ext>
            </a:extLst>
          </p:cNvPr>
          <p:cNvSpPr>
            <a:spLocks noGrp="1"/>
          </p:cNvSpPr>
          <p:nvPr>
            <p:ph type="title"/>
          </p:nvPr>
        </p:nvSpPr>
        <p:spPr/>
        <p:txBody>
          <a:bodyPr/>
          <a:lstStyle/>
          <a:p>
            <a:r>
              <a:rPr lang="nl-BE"/>
              <a:t>Reeks 1 : Foto’s</a:t>
            </a:r>
          </a:p>
        </p:txBody>
      </p:sp>
      <p:sp>
        <p:nvSpPr>
          <p:cNvPr id="3" name="Tijdelijke aanduiding voor inhoud 2">
            <a:extLst>
              <a:ext uri="{FF2B5EF4-FFF2-40B4-BE49-F238E27FC236}">
                <a16:creationId xmlns:a16="http://schemas.microsoft.com/office/drawing/2014/main" id="{F4F2CDBF-EEDD-411F-BF32-F151E594DA21}"/>
              </a:ext>
            </a:extLst>
          </p:cNvPr>
          <p:cNvSpPr>
            <a:spLocks noGrp="1"/>
          </p:cNvSpPr>
          <p:nvPr>
            <p:ph idx="1"/>
          </p:nvPr>
        </p:nvSpPr>
        <p:spPr/>
        <p:txBody>
          <a:bodyPr/>
          <a:lstStyle/>
          <a:p>
            <a:pPr marL="0" indent="0">
              <a:buNone/>
            </a:pPr>
            <a:r>
              <a:rPr lang="nl-BE"/>
              <a:t>5) </a:t>
            </a:r>
          </a:p>
        </p:txBody>
      </p:sp>
      <p:sp>
        <p:nvSpPr>
          <p:cNvPr id="7" name="Tekstvak 10">
            <a:extLst>
              <a:ext uri="{FF2B5EF4-FFF2-40B4-BE49-F238E27FC236}">
                <a16:creationId xmlns:a16="http://schemas.microsoft.com/office/drawing/2014/main" id="{A28A9CDD-F05F-43FD-8537-09E9DDA8F62A}"/>
              </a:ext>
            </a:extLst>
          </p:cNvPr>
          <p:cNvSpPr txBox="1"/>
          <p:nvPr/>
        </p:nvSpPr>
        <p:spPr>
          <a:xfrm>
            <a:off x="944122" y="4848504"/>
            <a:ext cx="3749744" cy="646331"/>
          </a:xfrm>
          <a:prstGeom prst="rect">
            <a:avLst/>
          </a:prstGeom>
          <a:noFill/>
        </p:spPr>
        <p:txBody>
          <a:bodyPr wrap="none" rtlCol="0">
            <a:spAutoFit/>
          </a:bodyPr>
          <a:lstStyle/>
          <a:p>
            <a:r>
              <a:rPr lang="nl-BE" dirty="0"/>
              <a:t>Infobord op archeologische site</a:t>
            </a:r>
          </a:p>
          <a:p>
            <a:r>
              <a:rPr lang="nl-BE" dirty="0"/>
              <a:t>Ename</a:t>
            </a:r>
          </a:p>
        </p:txBody>
      </p:sp>
      <p:sp>
        <p:nvSpPr>
          <p:cNvPr id="9" name="Rectangle 7" descr="mast">
            <a:extLst>
              <a:ext uri="{FF2B5EF4-FFF2-40B4-BE49-F238E27FC236}">
                <a16:creationId xmlns:a16="http://schemas.microsoft.com/office/drawing/2014/main" id="{F4C469CC-0353-457A-B014-E469EA1A2A06}"/>
              </a:ext>
            </a:extLst>
          </p:cNvPr>
          <p:cNvSpPr>
            <a:spLocks noChangeArrowheads="1"/>
          </p:cNvSpPr>
          <p:nvPr/>
        </p:nvSpPr>
        <p:spPr bwMode="auto">
          <a:xfrm>
            <a:off x="1591672" y="2135139"/>
            <a:ext cx="1285240" cy="1212215"/>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pic>
        <p:nvPicPr>
          <p:cNvPr id="12" name="Afbeelding 11">
            <a:extLst>
              <a:ext uri="{FF2B5EF4-FFF2-40B4-BE49-F238E27FC236}">
                <a16:creationId xmlns:a16="http://schemas.microsoft.com/office/drawing/2014/main" id="{433E47BA-3E97-497D-86C5-696E821FFF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723877" y="564903"/>
            <a:ext cx="4264192" cy="5728193"/>
          </a:xfrm>
          <a:prstGeom prst="rect">
            <a:avLst/>
          </a:prstGeom>
        </p:spPr>
      </p:pic>
    </p:spTree>
    <p:extLst>
      <p:ext uri="{BB962C8B-B14F-4D97-AF65-F5344CB8AC3E}">
        <p14:creationId xmlns:p14="http://schemas.microsoft.com/office/powerpoint/2010/main" val="2489514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37B84-B94C-4326-8766-E3ACD126EBC6}"/>
              </a:ext>
            </a:extLst>
          </p:cNvPr>
          <p:cNvSpPr>
            <a:spLocks noGrp="1"/>
          </p:cNvSpPr>
          <p:nvPr>
            <p:ph type="title"/>
          </p:nvPr>
        </p:nvSpPr>
        <p:spPr/>
        <p:txBody>
          <a:bodyPr/>
          <a:lstStyle/>
          <a:p>
            <a:r>
              <a:rPr lang="nl-BE"/>
              <a:t>Reeks 1 : Foto’s</a:t>
            </a:r>
          </a:p>
        </p:txBody>
      </p:sp>
      <p:sp>
        <p:nvSpPr>
          <p:cNvPr id="3" name="Tijdelijke aanduiding voor inhoud 2">
            <a:extLst>
              <a:ext uri="{FF2B5EF4-FFF2-40B4-BE49-F238E27FC236}">
                <a16:creationId xmlns:a16="http://schemas.microsoft.com/office/drawing/2014/main" id="{F4F2CDBF-EEDD-411F-BF32-F151E594DA21}"/>
              </a:ext>
            </a:extLst>
          </p:cNvPr>
          <p:cNvSpPr>
            <a:spLocks noGrp="1"/>
          </p:cNvSpPr>
          <p:nvPr>
            <p:ph idx="1"/>
          </p:nvPr>
        </p:nvSpPr>
        <p:spPr/>
        <p:txBody>
          <a:bodyPr/>
          <a:lstStyle/>
          <a:p>
            <a:pPr marL="0" indent="0">
              <a:buNone/>
            </a:pPr>
            <a:r>
              <a:rPr lang="nl-BE"/>
              <a:t>6) </a:t>
            </a:r>
          </a:p>
        </p:txBody>
      </p:sp>
      <p:sp>
        <p:nvSpPr>
          <p:cNvPr id="6" name="Tekstvak 10">
            <a:extLst>
              <a:ext uri="{FF2B5EF4-FFF2-40B4-BE49-F238E27FC236}">
                <a16:creationId xmlns:a16="http://schemas.microsoft.com/office/drawing/2014/main" id="{3156BA0D-890D-43B5-8E6E-44CCF2D722DF}"/>
              </a:ext>
            </a:extLst>
          </p:cNvPr>
          <p:cNvSpPr txBox="1"/>
          <p:nvPr/>
        </p:nvSpPr>
        <p:spPr>
          <a:xfrm>
            <a:off x="1471931" y="4801611"/>
            <a:ext cx="1923925" cy="369332"/>
          </a:xfrm>
          <a:prstGeom prst="rect">
            <a:avLst/>
          </a:prstGeom>
          <a:noFill/>
        </p:spPr>
        <p:txBody>
          <a:bodyPr wrap="none" rtlCol="0">
            <a:spAutoFit/>
          </a:bodyPr>
          <a:lstStyle/>
          <a:p>
            <a:r>
              <a:rPr lang="nl-BE" dirty="0"/>
              <a:t>Kapel </a:t>
            </a:r>
            <a:r>
              <a:rPr lang="nl-BE" dirty="0" err="1"/>
              <a:t>Kerzelare</a:t>
            </a:r>
            <a:endParaRPr lang="nl-BE" dirty="0"/>
          </a:p>
        </p:txBody>
      </p:sp>
      <p:sp>
        <p:nvSpPr>
          <p:cNvPr id="7" name="Rectangle 6" descr="buis_gang">
            <a:extLst>
              <a:ext uri="{FF2B5EF4-FFF2-40B4-BE49-F238E27FC236}">
                <a16:creationId xmlns:a16="http://schemas.microsoft.com/office/drawing/2014/main" id="{06CDD0AC-7C0B-4CED-8844-B3C12EDBAF27}"/>
              </a:ext>
            </a:extLst>
          </p:cNvPr>
          <p:cNvSpPr>
            <a:spLocks noChangeArrowheads="1"/>
          </p:cNvSpPr>
          <p:nvPr/>
        </p:nvSpPr>
        <p:spPr bwMode="auto">
          <a:xfrm>
            <a:off x="1701849" y="2073442"/>
            <a:ext cx="1285240" cy="1212215"/>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pic>
        <p:nvPicPr>
          <p:cNvPr id="5" name="Afbeelding 4">
            <a:extLst>
              <a:ext uri="{FF2B5EF4-FFF2-40B4-BE49-F238E27FC236}">
                <a16:creationId xmlns:a16="http://schemas.microsoft.com/office/drawing/2014/main" id="{1292DB0B-4633-49CF-8B35-CA66590B9A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5275" y="452718"/>
            <a:ext cx="4449834" cy="5963814"/>
          </a:xfrm>
          <a:prstGeom prst="rect">
            <a:avLst/>
          </a:prstGeom>
        </p:spPr>
      </p:pic>
    </p:spTree>
    <p:extLst>
      <p:ext uri="{BB962C8B-B14F-4D97-AF65-F5344CB8AC3E}">
        <p14:creationId xmlns:p14="http://schemas.microsoft.com/office/powerpoint/2010/main" val="1002746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37B84-B94C-4326-8766-E3ACD126EBC6}"/>
              </a:ext>
            </a:extLst>
          </p:cNvPr>
          <p:cNvSpPr>
            <a:spLocks noGrp="1"/>
          </p:cNvSpPr>
          <p:nvPr>
            <p:ph type="title"/>
          </p:nvPr>
        </p:nvSpPr>
        <p:spPr/>
        <p:txBody>
          <a:bodyPr/>
          <a:lstStyle/>
          <a:p>
            <a:r>
              <a:rPr lang="nl-BE"/>
              <a:t>Reeks 1 : Foto’s</a:t>
            </a:r>
          </a:p>
        </p:txBody>
      </p:sp>
      <p:sp>
        <p:nvSpPr>
          <p:cNvPr id="3" name="Tijdelijke aanduiding voor inhoud 2">
            <a:extLst>
              <a:ext uri="{FF2B5EF4-FFF2-40B4-BE49-F238E27FC236}">
                <a16:creationId xmlns:a16="http://schemas.microsoft.com/office/drawing/2014/main" id="{F4F2CDBF-EEDD-411F-BF32-F151E594DA21}"/>
              </a:ext>
            </a:extLst>
          </p:cNvPr>
          <p:cNvSpPr>
            <a:spLocks noGrp="1"/>
          </p:cNvSpPr>
          <p:nvPr>
            <p:ph idx="1"/>
          </p:nvPr>
        </p:nvSpPr>
        <p:spPr/>
        <p:txBody>
          <a:bodyPr/>
          <a:lstStyle/>
          <a:p>
            <a:pPr marL="0" indent="0">
              <a:buNone/>
            </a:pPr>
            <a:r>
              <a:rPr lang="nl-BE"/>
              <a:t>7) </a:t>
            </a:r>
          </a:p>
        </p:txBody>
      </p:sp>
      <p:sp>
        <p:nvSpPr>
          <p:cNvPr id="7" name="Tekstvak 10">
            <a:extLst>
              <a:ext uri="{FF2B5EF4-FFF2-40B4-BE49-F238E27FC236}">
                <a16:creationId xmlns:a16="http://schemas.microsoft.com/office/drawing/2014/main" id="{E6B5265D-D743-4B3B-8618-3F25DE78EF10}"/>
              </a:ext>
            </a:extLst>
          </p:cNvPr>
          <p:cNvSpPr txBox="1"/>
          <p:nvPr/>
        </p:nvSpPr>
        <p:spPr>
          <a:xfrm>
            <a:off x="1471931" y="4801611"/>
            <a:ext cx="1053494" cy="369332"/>
          </a:xfrm>
          <a:prstGeom prst="rect">
            <a:avLst/>
          </a:prstGeom>
          <a:noFill/>
        </p:spPr>
        <p:txBody>
          <a:bodyPr wrap="none" rtlCol="0">
            <a:spAutoFit/>
          </a:bodyPr>
          <a:lstStyle/>
          <a:p>
            <a:r>
              <a:rPr lang="nl-BE" dirty="0"/>
              <a:t>Welden</a:t>
            </a:r>
          </a:p>
        </p:txBody>
      </p:sp>
      <p:sp>
        <p:nvSpPr>
          <p:cNvPr id="8" name="Rectangle 9" descr="Leuning">
            <a:extLst>
              <a:ext uri="{FF2B5EF4-FFF2-40B4-BE49-F238E27FC236}">
                <a16:creationId xmlns:a16="http://schemas.microsoft.com/office/drawing/2014/main" id="{5E6D0125-79C7-4653-9424-7AC790E5B6C5}"/>
              </a:ext>
            </a:extLst>
          </p:cNvPr>
          <p:cNvSpPr>
            <a:spLocks noChangeArrowheads="1"/>
          </p:cNvSpPr>
          <p:nvPr/>
        </p:nvSpPr>
        <p:spPr bwMode="auto">
          <a:xfrm>
            <a:off x="1686365" y="2119509"/>
            <a:ext cx="1285240" cy="1212215"/>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solidFill>
              <a:srgbClr val="000000"/>
            </a:solidFill>
            <a:miter lim="800000"/>
            <a:headEnd/>
            <a:tailEnd/>
          </a:ln>
          <a:effectLst/>
        </p:spPr>
        <p:txBody>
          <a:bodyPr rot="0" vert="horz" wrap="square" lIns="91440" tIns="45720" rIns="91440" bIns="45720" anchor="t" anchorCtr="0" upright="1">
            <a:noAutofit/>
          </a:bodyPr>
          <a:lstStyle/>
          <a:p>
            <a:endParaRPr lang="nl-BE"/>
          </a:p>
        </p:txBody>
      </p:sp>
      <p:pic>
        <p:nvPicPr>
          <p:cNvPr id="11" name="Afbeelding 10">
            <a:extLst>
              <a:ext uri="{FF2B5EF4-FFF2-40B4-BE49-F238E27FC236}">
                <a16:creationId xmlns:a16="http://schemas.microsoft.com/office/drawing/2014/main" id="{0FB94F79-E3BF-4B3F-B340-8AF9335E69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8935" y="561328"/>
            <a:ext cx="4713649" cy="5742775"/>
          </a:xfrm>
          <a:prstGeom prst="rect">
            <a:avLst/>
          </a:prstGeom>
        </p:spPr>
      </p:pic>
      <p:sp>
        <p:nvSpPr>
          <p:cNvPr id="12" name="Rechthoek 11">
            <a:extLst>
              <a:ext uri="{FF2B5EF4-FFF2-40B4-BE49-F238E27FC236}">
                <a16:creationId xmlns:a16="http://schemas.microsoft.com/office/drawing/2014/main" id="{1BD442BA-8719-4E7E-877A-4A7710FD6D29}"/>
              </a:ext>
            </a:extLst>
          </p:cNvPr>
          <p:cNvSpPr/>
          <p:nvPr/>
        </p:nvSpPr>
        <p:spPr>
          <a:xfrm>
            <a:off x="7500039" y="2725616"/>
            <a:ext cx="320431" cy="3666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592744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837</TotalTime>
  <Words>1419</Words>
  <Application>Microsoft Office PowerPoint</Application>
  <PresentationFormat>Breedbeeld</PresentationFormat>
  <Paragraphs>212</Paragraphs>
  <Slides>54</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54</vt:i4>
      </vt:variant>
    </vt:vector>
  </HeadingPairs>
  <TitlesOfParts>
    <vt:vector size="59" baseType="lpstr">
      <vt:lpstr>Arial</vt:lpstr>
      <vt:lpstr>Calibri</vt:lpstr>
      <vt:lpstr>Century Gothic</vt:lpstr>
      <vt:lpstr>Wingdings 3</vt:lpstr>
      <vt:lpstr>Ion</vt:lpstr>
      <vt:lpstr>Oplossingen  Zoektocht Oudenaarde 2021</vt:lpstr>
      <vt:lpstr>Reeks 1 : Foto’s</vt:lpstr>
      <vt:lpstr>Reeks 1 : Foto’s</vt:lpstr>
      <vt:lpstr>Reeks 1 : Foto’s</vt:lpstr>
      <vt:lpstr>Reeks 1 : Foto’s</vt:lpstr>
      <vt:lpstr>Reeks 1 : Foto’s</vt:lpstr>
      <vt:lpstr>Reeks 1 : Foto’s</vt:lpstr>
      <vt:lpstr>Reeks 1 : Foto’s</vt:lpstr>
      <vt:lpstr>Reeks 1 : Foto’s</vt:lpstr>
      <vt:lpstr>Reeks 1 : Foto’s</vt:lpstr>
      <vt:lpstr>Reeks 1 : Foto’s</vt:lpstr>
      <vt:lpstr>Reeks 1 : Foto’s</vt:lpstr>
      <vt:lpstr>Reeks 1 : Foto’s</vt:lpstr>
      <vt:lpstr>Reeks 1 : Foto’s</vt:lpstr>
      <vt:lpstr>Reeks 1 : Foto’s</vt:lpstr>
      <vt:lpstr>Reeks 1 : Foto’s</vt:lpstr>
      <vt:lpstr>Reeks 1 : Foto’s</vt:lpstr>
      <vt:lpstr>Reeks 1 : Foto’s</vt:lpstr>
      <vt:lpstr>Reeks 2 : Vragen familiezoektocht</vt:lpstr>
      <vt:lpstr>Vraag 1</vt:lpstr>
      <vt:lpstr>Vraag 2</vt:lpstr>
      <vt:lpstr>Vraag 3</vt:lpstr>
      <vt:lpstr>Vraag 4</vt:lpstr>
      <vt:lpstr>Vraag 5</vt:lpstr>
      <vt:lpstr>Vraag 6</vt:lpstr>
      <vt:lpstr>Vraag 7</vt:lpstr>
      <vt:lpstr>Vraag 8</vt:lpstr>
      <vt:lpstr>Vraag 9</vt:lpstr>
      <vt:lpstr>Vraag 10</vt:lpstr>
      <vt:lpstr>Vraag 11</vt:lpstr>
      <vt:lpstr>Vraag 12</vt:lpstr>
      <vt:lpstr>Vraag 13</vt:lpstr>
      <vt:lpstr>Vraag 14</vt:lpstr>
      <vt:lpstr>Vraag 15</vt:lpstr>
      <vt:lpstr>Vraag 16</vt:lpstr>
      <vt:lpstr>Reeks 2 : Vragen gevorderden</vt:lpstr>
      <vt:lpstr>Vraag 1</vt:lpstr>
      <vt:lpstr>Vraag 2</vt:lpstr>
      <vt:lpstr>Vraag 3</vt:lpstr>
      <vt:lpstr>Vraag 4</vt:lpstr>
      <vt:lpstr>Vraag 5</vt:lpstr>
      <vt:lpstr>Vraag 6</vt:lpstr>
      <vt:lpstr>Vraag 7</vt:lpstr>
      <vt:lpstr>Vraag 8</vt:lpstr>
      <vt:lpstr>Vraag 9</vt:lpstr>
      <vt:lpstr>Vraag 10</vt:lpstr>
      <vt:lpstr>Vraag 11</vt:lpstr>
      <vt:lpstr>Vraag 12</vt:lpstr>
      <vt:lpstr>Vraag 13</vt:lpstr>
      <vt:lpstr>Vraag 14</vt:lpstr>
      <vt:lpstr>Vraag 15</vt:lpstr>
      <vt:lpstr>Vraag 16</vt:lpstr>
      <vt:lpstr>Schiftingsvraag</vt:lpstr>
      <vt:lpstr>Bedankt voor jullie deelname!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pascal.nonckele@telenet.be</dc:creator>
  <cp:lastModifiedBy>Flore De Meyer</cp:lastModifiedBy>
  <cp:revision>30</cp:revision>
  <dcterms:created xsi:type="dcterms:W3CDTF">2017-09-04T18:59:42Z</dcterms:created>
  <dcterms:modified xsi:type="dcterms:W3CDTF">2021-10-03T06:28:12Z</dcterms:modified>
</cp:coreProperties>
</file>